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5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6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7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8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9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0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1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6" r:id="rId2"/>
    <p:sldMasterId id="2147483714" r:id="rId3"/>
    <p:sldMasterId id="2147483732" r:id="rId4"/>
    <p:sldMasterId id="2147483750" r:id="rId5"/>
    <p:sldMasterId id="2147483768" r:id="rId6"/>
    <p:sldMasterId id="2147483786" r:id="rId7"/>
    <p:sldMasterId id="2147483804" r:id="rId8"/>
    <p:sldMasterId id="2147483822" r:id="rId9"/>
    <p:sldMasterId id="2147483840" r:id="rId10"/>
    <p:sldMasterId id="2147483858" r:id="rId11"/>
    <p:sldMasterId id="2147483870" r:id="rId12"/>
  </p:sldMasterIdLst>
  <p:sldIdLst>
    <p:sldId id="259" r:id="rId13"/>
    <p:sldId id="280" r:id="rId14"/>
    <p:sldId id="257" r:id="rId15"/>
    <p:sldId id="260" r:id="rId16"/>
    <p:sldId id="261" r:id="rId17"/>
    <p:sldId id="262" r:id="rId18"/>
    <p:sldId id="263" r:id="rId19"/>
    <p:sldId id="267" r:id="rId20"/>
    <p:sldId id="264" r:id="rId21"/>
    <p:sldId id="281" r:id="rId22"/>
    <p:sldId id="282" r:id="rId23"/>
    <p:sldId id="283" r:id="rId24"/>
    <p:sldId id="284" r:id="rId25"/>
    <p:sldId id="286" r:id="rId26"/>
    <p:sldId id="287" r:id="rId27"/>
    <p:sldId id="288" r:id="rId28"/>
    <p:sldId id="289" r:id="rId29"/>
    <p:sldId id="290" r:id="rId30"/>
    <p:sldId id="273" r:id="rId31"/>
    <p:sldId id="274" r:id="rId32"/>
    <p:sldId id="275" r:id="rId33"/>
    <p:sldId id="276" r:id="rId34"/>
    <p:sldId id="277" r:id="rId35"/>
    <p:sldId id="291" r:id="rId36"/>
    <p:sldId id="266" r:id="rId37"/>
    <p:sldId id="293" r:id="rId38"/>
    <p:sldId id="294" r:id="rId39"/>
    <p:sldId id="295" r:id="rId40"/>
    <p:sldId id="296" r:id="rId41"/>
    <p:sldId id="297" r:id="rId42"/>
    <p:sldId id="298" r:id="rId43"/>
    <p:sldId id="299" r:id="rId4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4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4B87F9D7-9C34-42EB-9CF4-EA180B95C611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151D886D-A3DD-403E-80F1-A7B5795B9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403360"/>
      </p:ext>
    </p:extLst>
  </p:cSld>
  <p:clrMapOvr>
    <a:masterClrMapping/>
  </p:clrMapOvr>
  <p:transition spd="slow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F9D7-9C34-42EB-9CF4-EA180B95C611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D886D-A3DD-403E-80F1-A7B5795B9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481151"/>
      </p:ext>
    </p:extLst>
  </p:cSld>
  <p:clrMapOvr>
    <a:masterClrMapping/>
  </p:clrMapOvr>
  <p:transition spd="slow">
    <p:wheel spokes="1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046870"/>
      </p:ext>
    </p:extLst>
  </p:cSld>
  <p:clrMapOvr>
    <a:masterClrMapping/>
  </p:clrMapOvr>
  <p:transition spd="slow">
    <p:wheel spokes="1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184903"/>
      </p:ext>
    </p:extLst>
  </p:cSld>
  <p:clrMapOvr>
    <a:masterClrMapping/>
  </p:clrMapOvr>
  <p:transition spd="slow">
    <p:wheel spokes="1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370471"/>
      </p:ext>
    </p:extLst>
  </p:cSld>
  <p:clrMapOvr>
    <a:masterClrMapping/>
  </p:clrMapOvr>
  <p:transition spd="slow">
    <p:wheel spokes="1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129939"/>
      </p:ext>
    </p:extLst>
  </p:cSld>
  <p:clrMapOvr>
    <a:masterClrMapping/>
  </p:clrMapOvr>
  <p:transition spd="slow">
    <p:wheel spokes="1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14385"/>
      </p:ext>
    </p:extLst>
  </p:cSld>
  <p:clrMapOvr>
    <a:masterClrMapping/>
  </p:clrMapOvr>
  <p:transition spd="slow">
    <p:wheel spokes="1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94556"/>
      </p:ext>
    </p:extLst>
  </p:cSld>
  <p:clrMapOvr>
    <a:masterClrMapping/>
  </p:clrMapOvr>
  <p:transition spd="slow">
    <p:wheel spokes="1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064327"/>
      </p:ext>
    </p:extLst>
  </p:cSld>
  <p:clrMapOvr>
    <a:masterClrMapping/>
  </p:clrMapOvr>
  <p:transition spd="slow">
    <p:wheel spokes="1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49919"/>
      </p:ext>
    </p:extLst>
  </p:cSld>
  <p:clrMapOvr>
    <a:masterClrMapping/>
  </p:clrMapOvr>
  <p:transition spd="slow">
    <p:wheel spokes="1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297840"/>
      </p:ext>
    </p:extLst>
  </p:cSld>
  <p:clrMapOvr>
    <a:masterClrMapping/>
  </p:clrMapOvr>
  <p:transition spd="slow">
    <p:wheel spokes="1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819184"/>
      </p:ext>
    </p:extLst>
  </p:cSld>
  <p:clrMapOvr>
    <a:masterClrMapping/>
  </p:clrMapOvr>
  <p:transition spd="slow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F9D7-9C34-42EB-9CF4-EA180B95C611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D886D-A3DD-403E-80F1-A7B5795B9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241062"/>
      </p:ext>
    </p:extLst>
  </p:cSld>
  <p:clrMapOvr>
    <a:masterClrMapping/>
  </p:clrMapOvr>
  <p:transition spd="slow">
    <p:wheel spokes="1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269177"/>
      </p:ext>
    </p:extLst>
  </p:cSld>
  <p:clrMapOvr>
    <a:masterClrMapping/>
  </p:clrMapOvr>
  <p:transition spd="slow">
    <p:wheel spokes="1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067816"/>
      </p:ext>
    </p:extLst>
  </p:cSld>
  <p:clrMapOvr>
    <a:masterClrMapping/>
  </p:clrMapOvr>
  <p:transition spd="slow">
    <p:wheel spokes="1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339125"/>
      </p:ext>
    </p:extLst>
  </p:cSld>
  <p:clrMapOvr>
    <a:masterClrMapping/>
  </p:clrMapOvr>
  <p:transition spd="slow">
    <p:wheel spokes="1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013710"/>
      </p:ext>
    </p:extLst>
  </p:cSld>
  <p:clrMapOvr>
    <a:masterClrMapping/>
  </p:clrMapOvr>
  <p:transition spd="slow">
    <p:wheel spokes="1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ACD433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ACD433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13140615"/>
      </p:ext>
    </p:extLst>
  </p:cSld>
  <p:clrMapOvr>
    <a:masterClrMapping/>
  </p:clrMapOvr>
  <p:transition spd="slow">
    <p:wheel spokes="1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479355"/>
      </p:ext>
    </p:extLst>
  </p:cSld>
  <p:clrMapOvr>
    <a:masterClrMapping/>
  </p:clrMapOvr>
  <p:transition spd="slow">
    <p:wheel spokes="1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961975"/>
      </p:ext>
    </p:extLst>
  </p:cSld>
  <p:clrMapOvr>
    <a:masterClrMapping/>
  </p:clrMapOvr>
  <p:transition spd="slow">
    <p:wheel spokes="1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976280"/>
      </p:ext>
    </p:extLst>
  </p:cSld>
  <p:clrMapOvr>
    <a:masterClrMapping/>
  </p:clrMapOvr>
  <p:transition spd="slow">
    <p:wheel spokes="1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059466"/>
      </p:ext>
    </p:extLst>
  </p:cSld>
  <p:clrMapOvr>
    <a:masterClrMapping/>
  </p:clrMapOvr>
  <p:transition spd="slow">
    <p:wheel spokes="1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632520"/>
      </p:ext>
    </p:extLst>
  </p:cSld>
  <p:clrMapOvr>
    <a:masterClrMapping/>
  </p:clrMapOvr>
  <p:transition spd="slow">
    <p:wheel spokes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F9D7-9C34-42EB-9CF4-EA180B95C611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D886D-A3DD-403E-80F1-A7B5795B9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173670"/>
      </p:ext>
    </p:extLst>
  </p:cSld>
  <p:clrMapOvr>
    <a:masterClrMapping/>
  </p:clrMapOvr>
  <p:transition spd="slow">
    <p:wheel spokes="1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107923"/>
      </p:ext>
    </p:extLst>
  </p:cSld>
  <p:clrMapOvr>
    <a:masterClrMapping/>
  </p:clrMapOvr>
  <p:transition spd="slow">
    <p:wheel spokes="1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007597"/>
      </p:ext>
    </p:extLst>
  </p:cSld>
  <p:clrMapOvr>
    <a:masterClrMapping/>
  </p:clrMapOvr>
  <p:transition spd="slow">
    <p:wheel spokes="1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312229"/>
      </p:ext>
    </p:extLst>
  </p:cSld>
  <p:clrMapOvr>
    <a:masterClrMapping/>
  </p:clrMapOvr>
  <p:transition spd="slow">
    <p:wheel spokes="1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94125"/>
      </p:ext>
    </p:extLst>
  </p:cSld>
  <p:clrMapOvr>
    <a:masterClrMapping/>
  </p:clrMapOvr>
  <p:transition spd="slow">
    <p:wheel spokes="1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459398"/>
      </p:ext>
    </p:extLst>
  </p:cSld>
  <p:clrMapOvr>
    <a:masterClrMapping/>
  </p:clrMapOvr>
  <p:transition spd="slow">
    <p:wheel spokes="1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878471"/>
      </p:ext>
    </p:extLst>
  </p:cSld>
  <p:clrMapOvr>
    <a:masterClrMapping/>
  </p:clrMapOvr>
  <p:transition spd="slow">
    <p:wheel spokes="1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009451"/>
      </p:ext>
    </p:extLst>
  </p:cSld>
  <p:clrMapOvr>
    <a:masterClrMapping/>
  </p:clrMapOvr>
  <p:transition spd="slow">
    <p:wheel spokes="1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197573"/>
      </p:ext>
    </p:extLst>
  </p:cSld>
  <p:clrMapOvr>
    <a:masterClrMapping/>
  </p:clrMapOvr>
  <p:transition spd="slow">
    <p:wheel spokes="1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15775"/>
      </p:ext>
    </p:extLst>
  </p:cSld>
  <p:clrMapOvr>
    <a:masterClrMapping/>
  </p:clrMapOvr>
  <p:transition spd="slow">
    <p:wheel spokes="1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336379"/>
      </p:ext>
    </p:extLst>
  </p:cSld>
  <p:clrMapOvr>
    <a:masterClrMapping/>
  </p:clrMapOvr>
  <p:transition spd="slow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F9D7-9C34-42EB-9CF4-EA180B95C611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D886D-A3DD-403E-80F1-A7B5795B9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090318"/>
      </p:ext>
    </p:extLst>
  </p:cSld>
  <p:clrMapOvr>
    <a:masterClrMapping/>
  </p:clrMapOvr>
  <p:transition spd="slow">
    <p:wheel spokes="1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707613"/>
      </p:ext>
    </p:extLst>
  </p:cSld>
  <p:clrMapOvr>
    <a:masterClrMapping/>
  </p:clrMapOvr>
  <p:transition spd="slow">
    <p:wheel spokes="1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ACD433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ACD433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39510274"/>
      </p:ext>
    </p:extLst>
  </p:cSld>
  <p:clrMapOvr>
    <a:masterClrMapping/>
  </p:clrMapOvr>
  <p:transition spd="slow">
    <p:wheel spokes="1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706841"/>
      </p:ext>
    </p:extLst>
  </p:cSld>
  <p:clrMapOvr>
    <a:masterClrMapping/>
  </p:clrMapOvr>
  <p:transition spd="slow">
    <p:wheel spokes="1"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044539"/>
      </p:ext>
    </p:extLst>
  </p:cSld>
  <p:clrMapOvr>
    <a:masterClrMapping/>
  </p:clrMapOvr>
  <p:transition spd="slow">
    <p:wheel spokes="1"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340090"/>
      </p:ext>
    </p:extLst>
  </p:cSld>
  <p:clrMapOvr>
    <a:masterClrMapping/>
  </p:clrMapOvr>
  <p:transition spd="slow">
    <p:wheel spokes="1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22039"/>
      </p:ext>
    </p:extLst>
  </p:cSld>
  <p:clrMapOvr>
    <a:masterClrMapping/>
  </p:clrMapOvr>
  <p:transition spd="slow">
    <p:wheel spokes="1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979734"/>
      </p:ext>
    </p:extLst>
  </p:cSld>
  <p:clrMapOvr>
    <a:masterClrMapping/>
  </p:clrMapOvr>
  <p:transition spd="slow">
    <p:wheel spokes="1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314859"/>
      </p:ext>
    </p:extLst>
  </p:cSld>
  <p:clrMapOvr>
    <a:masterClrMapping/>
  </p:clrMapOvr>
  <p:transition spd="slow">
    <p:wheel spokes="1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528028"/>
      </p:ext>
    </p:extLst>
  </p:cSld>
  <p:clrMapOvr>
    <a:masterClrMapping/>
  </p:clrMapOvr>
  <p:transition spd="slow">
    <p:wheel spokes="1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284819"/>
      </p:ext>
    </p:extLst>
  </p:cSld>
  <p:clrMapOvr>
    <a:masterClrMapping/>
  </p:clrMapOvr>
  <p:transition spd="slow"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F9D7-9C34-42EB-9CF4-EA180B95C611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D886D-A3DD-403E-80F1-A7B5795B9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38210"/>
      </p:ext>
    </p:extLst>
  </p:cSld>
  <p:clrMapOvr>
    <a:masterClrMapping/>
  </p:clrMapOvr>
  <p:transition spd="slow">
    <p:wheel spokes="1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443112"/>
      </p:ext>
    </p:extLst>
  </p:cSld>
  <p:clrMapOvr>
    <a:masterClrMapping/>
  </p:clrMapOvr>
  <p:transition spd="slow">
    <p:wheel spokes="1"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031901"/>
      </p:ext>
    </p:extLst>
  </p:cSld>
  <p:clrMapOvr>
    <a:masterClrMapping/>
  </p:clrMapOvr>
  <p:transition spd="slow">
    <p:wheel spokes="1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779644"/>
      </p:ext>
    </p:extLst>
  </p:cSld>
  <p:clrMapOvr>
    <a:masterClrMapping/>
  </p:clrMapOvr>
  <p:transition spd="slow">
    <p:wheel spokes="1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507255"/>
      </p:ext>
    </p:extLst>
  </p:cSld>
  <p:clrMapOvr>
    <a:masterClrMapping/>
  </p:clrMapOvr>
  <p:transition spd="slow">
    <p:wheel spokes="1"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569258"/>
      </p:ext>
    </p:extLst>
  </p:cSld>
  <p:clrMapOvr>
    <a:masterClrMapping/>
  </p:clrMapOvr>
  <p:transition spd="slow">
    <p:wheel spokes="1"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281523"/>
      </p:ext>
    </p:extLst>
  </p:cSld>
  <p:clrMapOvr>
    <a:masterClrMapping/>
  </p:clrMapOvr>
  <p:transition spd="slow">
    <p:wheel spokes="1"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990413"/>
      </p:ext>
    </p:extLst>
  </p:cSld>
  <p:clrMapOvr>
    <a:masterClrMapping/>
  </p:clrMapOvr>
  <p:transition spd="slow">
    <p:wheel spokes="1"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384632"/>
      </p:ext>
    </p:extLst>
  </p:cSld>
  <p:clrMapOvr>
    <a:masterClrMapping/>
  </p:clrMapOvr>
  <p:transition spd="slow">
    <p:wheel spokes="1"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ACD433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ACD433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4788537"/>
      </p:ext>
    </p:extLst>
  </p:cSld>
  <p:clrMapOvr>
    <a:masterClrMapping/>
  </p:clrMapOvr>
  <p:transition spd="slow">
    <p:wheel spokes="1"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354713"/>
      </p:ext>
    </p:extLst>
  </p:cSld>
  <p:clrMapOvr>
    <a:masterClrMapping/>
  </p:clrMapOvr>
  <p:transition spd="slow"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F9D7-9C34-42EB-9CF4-EA180B95C611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D886D-A3DD-403E-80F1-A7B5795B9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208347"/>
      </p:ext>
    </p:extLst>
  </p:cSld>
  <p:clrMapOvr>
    <a:masterClrMapping/>
  </p:clrMapOvr>
  <p:transition spd="slow">
    <p:wheel spokes="1"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631008"/>
      </p:ext>
    </p:extLst>
  </p:cSld>
  <p:clrMapOvr>
    <a:masterClrMapping/>
  </p:clrMapOvr>
  <p:transition spd="slow">
    <p:wheel spokes="1"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141631"/>
      </p:ext>
    </p:extLst>
  </p:cSld>
  <p:clrMapOvr>
    <a:masterClrMapping/>
  </p:clrMapOvr>
  <p:transition spd="slow">
    <p:wheel spokes="1"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481026"/>
      </p:ext>
    </p:extLst>
  </p:cSld>
  <p:clrMapOvr>
    <a:masterClrMapping/>
  </p:clrMapOvr>
  <p:transition spd="slow">
    <p:wheel spokes="1"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837055"/>
      </p:ext>
    </p:extLst>
  </p:cSld>
  <p:clrMapOvr>
    <a:masterClrMapping/>
  </p:clrMapOvr>
  <p:transition spd="slow">
    <p:wheel spokes="1"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28668"/>
      </p:ext>
    </p:extLst>
  </p:cSld>
  <p:clrMapOvr>
    <a:masterClrMapping/>
  </p:clrMapOvr>
  <p:transition spd="slow">
    <p:wheel spokes="1"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743295"/>
      </p:ext>
    </p:extLst>
  </p:cSld>
  <p:clrMapOvr>
    <a:masterClrMapping/>
  </p:clrMapOvr>
  <p:transition spd="slow">
    <p:wheel spokes="1"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690070"/>
      </p:ext>
    </p:extLst>
  </p:cSld>
  <p:clrMapOvr>
    <a:masterClrMapping/>
  </p:clrMapOvr>
  <p:transition spd="slow">
    <p:wheel spokes="1"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606139"/>
      </p:ext>
    </p:extLst>
  </p:cSld>
  <p:clrMapOvr>
    <a:masterClrMapping/>
  </p:clrMapOvr>
  <p:transition spd="slow">
    <p:wheel spokes="1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967248"/>
      </p:ext>
    </p:extLst>
  </p:cSld>
  <p:clrMapOvr>
    <a:masterClrMapping/>
  </p:clrMapOvr>
  <p:transition spd="slow">
    <p:wheel spokes="1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957431"/>
      </p:ext>
    </p:extLst>
  </p:cSld>
  <p:clrMapOvr>
    <a:masterClrMapping/>
  </p:clrMapOvr>
  <p:transition spd="slow">
    <p:wheel spokes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F9D7-9C34-42EB-9CF4-EA180B95C611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D886D-A3DD-403E-80F1-A7B5795B9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313828"/>
      </p:ext>
    </p:extLst>
  </p:cSld>
  <p:clrMapOvr>
    <a:masterClrMapping/>
  </p:clrMapOvr>
  <p:transition spd="slow">
    <p:wheel spokes="1"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386970"/>
      </p:ext>
    </p:extLst>
  </p:cSld>
  <p:clrMapOvr>
    <a:masterClrMapping/>
  </p:clrMapOvr>
  <p:transition spd="slow">
    <p:wheel spokes="1"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936560"/>
      </p:ext>
    </p:extLst>
  </p:cSld>
  <p:clrMapOvr>
    <a:masterClrMapping/>
  </p:clrMapOvr>
  <p:transition spd="slow">
    <p:wheel spokes="1"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644664"/>
      </p:ext>
    </p:extLst>
  </p:cSld>
  <p:clrMapOvr>
    <a:masterClrMapping/>
  </p:clrMapOvr>
  <p:transition spd="slow">
    <p:wheel spokes="1"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671271"/>
      </p:ext>
    </p:extLst>
  </p:cSld>
  <p:clrMapOvr>
    <a:masterClrMapping/>
  </p:clrMapOvr>
  <p:transition spd="slow">
    <p:wheel spokes="1"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754080"/>
      </p:ext>
    </p:extLst>
  </p:cSld>
  <p:clrMapOvr>
    <a:masterClrMapping/>
  </p:clrMapOvr>
  <p:transition spd="slow">
    <p:wheel spokes="1"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ACD433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ACD433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22799124"/>
      </p:ext>
    </p:extLst>
  </p:cSld>
  <p:clrMapOvr>
    <a:masterClrMapping/>
  </p:clrMapOvr>
  <p:transition spd="slow">
    <p:wheel spokes="1"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235109"/>
      </p:ext>
    </p:extLst>
  </p:cSld>
  <p:clrMapOvr>
    <a:masterClrMapping/>
  </p:clrMapOvr>
  <p:transition spd="slow">
    <p:wheel spokes="1"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141212"/>
      </p:ext>
    </p:extLst>
  </p:cSld>
  <p:clrMapOvr>
    <a:masterClrMapping/>
  </p:clrMapOvr>
  <p:transition spd="slow">
    <p:wheel spokes="1"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563449"/>
      </p:ext>
    </p:extLst>
  </p:cSld>
  <p:clrMapOvr>
    <a:masterClrMapping/>
  </p:clrMapOvr>
  <p:transition spd="slow">
    <p:wheel spokes="1"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34598"/>
      </p:ext>
    </p:extLst>
  </p:cSld>
  <p:clrMapOvr>
    <a:masterClrMapping/>
  </p:clrMapOvr>
  <p:transition spd="slow">
    <p:wheel spokes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F9D7-9C34-42EB-9CF4-EA180B95C611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D886D-A3DD-403E-80F1-A7B5795B9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707158"/>
      </p:ext>
    </p:extLst>
  </p:cSld>
  <p:clrMapOvr>
    <a:masterClrMapping/>
  </p:clrMapOvr>
  <p:transition spd="slow">
    <p:wheel spokes="1"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724899"/>
      </p:ext>
    </p:extLst>
  </p:cSld>
  <p:clrMapOvr>
    <a:masterClrMapping/>
  </p:clrMapOvr>
  <p:transition spd="slow">
    <p:wheel spokes="1"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58129" y="434162"/>
            <a:ext cx="11075745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963168" y="1820206"/>
            <a:ext cx="103632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963168" y="3685032"/>
            <a:ext cx="103632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23.11.2021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636934"/>
      </p:ext>
    </p:extLst>
  </p:cSld>
  <p:clrMapOvr>
    <a:masterClrMapping/>
  </p:clrMapOvr>
  <p:transition spd="slow">
    <p:wheel spokes="1"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70560" y="530352"/>
            <a:ext cx="1091184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23.11.2021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664847"/>
      </p:ext>
    </p:extLst>
  </p:cSld>
  <p:clrMapOvr>
    <a:masterClrMapping/>
  </p:clrMapOvr>
  <p:transition spd="slow">
    <p:wheel spokes="1"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8129" y="434163"/>
            <a:ext cx="11075745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459" y="4928616"/>
            <a:ext cx="1091184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4459" y="5624484"/>
            <a:ext cx="1091184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23.11.2021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51263"/>
      </p:ext>
    </p:extLst>
  </p:cSld>
  <p:clrMapOvr>
    <a:masterClrMapping/>
  </p:clrMapOvr>
  <p:transition spd="slow">
    <p:wheel spokes="1"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3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340480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23.11.2021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996380"/>
      </p:ext>
    </p:extLst>
  </p:cSld>
  <p:clrMapOvr>
    <a:masterClrMapping/>
  </p:clrMapOvr>
  <p:transition spd="slow">
    <p:wheel spokes="1"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09632" y="579438"/>
            <a:ext cx="524256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02892" y="579438"/>
            <a:ext cx="524256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809632" y="1447800"/>
            <a:ext cx="524256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202892" y="1447800"/>
            <a:ext cx="524256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23.11.2021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51874"/>
      </p:ext>
    </p:extLst>
  </p:cSld>
  <p:clrMapOvr>
    <a:masterClrMapping/>
  </p:clrMapOvr>
  <p:transition spd="slow">
    <p:wheel spokes="1"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23.11.2021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111068"/>
      </p:ext>
    </p:extLst>
  </p:cSld>
  <p:clrMapOvr>
    <a:masterClrMapping/>
  </p:clrMapOvr>
  <p:transition spd="slow">
    <p:wheel spokes="1"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23.11.2021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2336"/>
      </p:ext>
    </p:extLst>
  </p:cSld>
  <p:clrMapOvr>
    <a:masterClrMapping/>
  </p:clrMapOvr>
  <p:transition spd="slow">
    <p:wheel spokes="1"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85045" y="533400"/>
            <a:ext cx="39624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385129" y="1447802"/>
            <a:ext cx="39624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015163" y="930144"/>
            <a:ext cx="6168212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23.11.2021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086754"/>
      </p:ext>
    </p:extLst>
  </p:cSld>
  <p:clrMapOvr>
    <a:masterClrMapping/>
  </p:clrMapOvr>
  <p:transition spd="slow">
    <p:wheel spokes="1"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8534401" y="434162"/>
            <a:ext cx="3099473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012056"/>
            <a:ext cx="109728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8616949" y="533400"/>
            <a:ext cx="298704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23.11.2021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61973" y="435768"/>
            <a:ext cx="7900416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10678885"/>
      </p:ext>
    </p:extLst>
  </p:cSld>
  <p:clrMapOvr>
    <a:masterClrMapping/>
  </p:clrMapOvr>
  <p:transition spd="slow">
    <p:wheel spokes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100448"/>
      </p:ext>
    </p:extLst>
  </p:cSld>
  <p:clrMapOvr>
    <a:masterClrMapping/>
  </p:clrMapOvr>
  <p:transition spd="slow">
    <p:wheel spokes="1"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0560" y="530352"/>
            <a:ext cx="1091184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23.11.2021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127443"/>
      </p:ext>
    </p:extLst>
  </p:cSld>
  <p:clrMapOvr>
    <a:masterClrMapping/>
  </p:clrMapOvr>
  <p:transition spd="slow">
    <p:wheel spokes="1"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533405"/>
            <a:ext cx="26416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11200" y="533403"/>
            <a:ext cx="79248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23.11.2021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989630"/>
      </p:ext>
    </p:extLst>
  </p:cSld>
  <p:clrMapOvr>
    <a:masterClrMapping/>
  </p:clrMapOvr>
  <p:transition spd="slow">
    <p:wheel spokes="1"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58129" y="434162"/>
            <a:ext cx="11075745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963168" y="1820206"/>
            <a:ext cx="103632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963168" y="3685032"/>
            <a:ext cx="103632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23.11.2021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273695"/>
      </p:ext>
    </p:extLst>
  </p:cSld>
  <p:clrMapOvr>
    <a:masterClrMapping/>
  </p:clrMapOvr>
  <p:transition spd="slow">
    <p:wheel spokes="1"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70560" y="530352"/>
            <a:ext cx="1091184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23.11.2021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037353"/>
      </p:ext>
    </p:extLst>
  </p:cSld>
  <p:clrMapOvr>
    <a:masterClrMapping/>
  </p:clrMapOvr>
  <p:transition spd="slow">
    <p:wheel spokes="1"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8129" y="434163"/>
            <a:ext cx="11075745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459" y="4928616"/>
            <a:ext cx="1091184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4459" y="5624484"/>
            <a:ext cx="1091184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23.11.2021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29678"/>
      </p:ext>
    </p:extLst>
  </p:cSld>
  <p:clrMapOvr>
    <a:masterClrMapping/>
  </p:clrMapOvr>
  <p:transition spd="slow">
    <p:wheel spokes="1"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3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340480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23.11.2021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889103"/>
      </p:ext>
    </p:extLst>
  </p:cSld>
  <p:clrMapOvr>
    <a:masterClrMapping/>
  </p:clrMapOvr>
  <p:transition spd="slow">
    <p:wheel spokes="1"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09632" y="579438"/>
            <a:ext cx="524256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02892" y="579438"/>
            <a:ext cx="524256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809632" y="1447800"/>
            <a:ext cx="524256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202892" y="1447800"/>
            <a:ext cx="524256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23.11.2021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368679"/>
      </p:ext>
    </p:extLst>
  </p:cSld>
  <p:clrMapOvr>
    <a:masterClrMapping/>
  </p:clrMapOvr>
  <p:transition spd="slow">
    <p:wheel spokes="1"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23.11.2021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196007"/>
      </p:ext>
    </p:extLst>
  </p:cSld>
  <p:clrMapOvr>
    <a:masterClrMapping/>
  </p:clrMapOvr>
  <p:transition spd="slow">
    <p:wheel spokes="1"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23.11.2021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045663"/>
      </p:ext>
    </p:extLst>
  </p:cSld>
  <p:clrMapOvr>
    <a:masterClrMapping/>
  </p:clrMapOvr>
  <p:transition spd="slow">
    <p:wheel spokes="1"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85045" y="533400"/>
            <a:ext cx="39624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385129" y="1447802"/>
            <a:ext cx="39624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015163" y="930144"/>
            <a:ext cx="6168212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23.11.2021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619562"/>
      </p:ext>
    </p:extLst>
  </p:cSld>
  <p:clrMapOvr>
    <a:masterClrMapping/>
  </p:clrMapOvr>
  <p:transition spd="slow">
    <p:wheel spokes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602426"/>
      </p:ext>
    </p:extLst>
  </p:cSld>
  <p:clrMapOvr>
    <a:masterClrMapping/>
  </p:clrMapOvr>
  <p:transition spd="slow">
    <p:wheel spokes="1"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8534401" y="434162"/>
            <a:ext cx="3099473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012056"/>
            <a:ext cx="109728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8616949" y="533400"/>
            <a:ext cx="298704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23.11.2021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61973" y="435768"/>
            <a:ext cx="7900416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61534704"/>
      </p:ext>
    </p:extLst>
  </p:cSld>
  <p:clrMapOvr>
    <a:masterClrMapping/>
  </p:clrMapOvr>
  <p:transition spd="slow">
    <p:wheel spokes="1"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0560" y="530352"/>
            <a:ext cx="1091184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23.11.2021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37659"/>
      </p:ext>
    </p:extLst>
  </p:cSld>
  <p:clrMapOvr>
    <a:masterClrMapping/>
  </p:clrMapOvr>
  <p:transition spd="slow">
    <p:wheel spokes="1"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533405"/>
            <a:ext cx="26416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11200" y="533403"/>
            <a:ext cx="79248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23.11.2021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079892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F9D7-9C34-42EB-9CF4-EA180B95C611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D886D-A3DD-403E-80F1-A7B5795B9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378018"/>
      </p:ext>
    </p:extLst>
  </p:cSld>
  <p:clrMapOvr>
    <a:masterClrMapping/>
  </p:clrMapOvr>
  <p:transition spd="slow">
    <p:wheel spokes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885239"/>
      </p:ext>
    </p:extLst>
  </p:cSld>
  <p:clrMapOvr>
    <a:masterClrMapping/>
  </p:clrMapOvr>
  <p:transition spd="slow">
    <p:wheel spokes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4168"/>
      </p:ext>
    </p:extLst>
  </p:cSld>
  <p:clrMapOvr>
    <a:masterClrMapping/>
  </p:clrMapOvr>
  <p:transition spd="slow">
    <p:wheel spokes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653140"/>
      </p:ext>
    </p:extLst>
  </p:cSld>
  <p:clrMapOvr>
    <a:masterClrMapping/>
  </p:clrMapOvr>
  <p:transition spd="slow">
    <p:wheel spokes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29011"/>
      </p:ext>
    </p:extLst>
  </p:cSld>
  <p:clrMapOvr>
    <a:masterClrMapping/>
  </p:clrMapOvr>
  <p:transition spd="slow">
    <p:wheel spokes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245304"/>
      </p:ext>
    </p:extLst>
  </p:cSld>
  <p:clrMapOvr>
    <a:masterClrMapping/>
  </p:clrMapOvr>
  <p:transition spd="slow">
    <p:wheel spokes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293772"/>
      </p:ext>
    </p:extLst>
  </p:cSld>
  <p:clrMapOvr>
    <a:masterClrMapping/>
  </p:clrMapOvr>
  <p:transition spd="slow">
    <p:wheel spokes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62616"/>
      </p:ext>
    </p:extLst>
  </p:cSld>
  <p:clrMapOvr>
    <a:masterClrMapping/>
  </p:clrMapOvr>
  <p:transition spd="slow">
    <p:wheel spokes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949555"/>
      </p:ext>
    </p:extLst>
  </p:cSld>
  <p:clrMapOvr>
    <a:masterClrMapping/>
  </p:clrMapOvr>
  <p:transition spd="slow">
    <p:wheel spokes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944688"/>
      </p:ext>
    </p:extLst>
  </p:cSld>
  <p:clrMapOvr>
    <a:masterClrMapping/>
  </p:clrMapOvr>
  <p:transition spd="slow">
    <p:wheel spokes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ACD433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ACD433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91275562"/>
      </p:ext>
    </p:extLst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F9D7-9C34-42EB-9CF4-EA180B95C611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D886D-A3DD-403E-80F1-A7B5795B9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2319784"/>
      </p:ext>
    </p:extLst>
  </p:cSld>
  <p:clrMapOvr>
    <a:masterClrMapping/>
  </p:clrMapOvr>
  <p:transition spd="slow">
    <p:wheel spokes="1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538698"/>
      </p:ext>
    </p:extLst>
  </p:cSld>
  <p:clrMapOvr>
    <a:masterClrMapping/>
  </p:clrMapOvr>
  <p:transition spd="slow">
    <p:wheel spokes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493687"/>
      </p:ext>
    </p:extLst>
  </p:cSld>
  <p:clrMapOvr>
    <a:masterClrMapping/>
  </p:clrMapOvr>
  <p:transition spd="slow">
    <p:wheel spokes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411642"/>
      </p:ext>
    </p:extLst>
  </p:cSld>
  <p:clrMapOvr>
    <a:masterClrMapping/>
  </p:clrMapOvr>
  <p:transition spd="slow">
    <p:wheel spokes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317760"/>
      </p:ext>
    </p:extLst>
  </p:cSld>
  <p:clrMapOvr>
    <a:masterClrMapping/>
  </p:clrMapOvr>
  <p:transition spd="slow">
    <p:wheel spokes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192787"/>
      </p:ext>
    </p:extLst>
  </p:cSld>
  <p:clrMapOvr>
    <a:masterClrMapping/>
  </p:clrMapOvr>
  <p:transition spd="slow">
    <p:wheel spokes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886922"/>
      </p:ext>
    </p:extLst>
  </p:cSld>
  <p:clrMapOvr>
    <a:masterClrMapping/>
  </p:clrMapOvr>
  <p:transition spd="slow">
    <p:wheel spokes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075484"/>
      </p:ext>
    </p:extLst>
  </p:cSld>
  <p:clrMapOvr>
    <a:masterClrMapping/>
  </p:clrMapOvr>
  <p:transition spd="slow">
    <p:wheel spokes="1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368322"/>
      </p:ext>
    </p:extLst>
  </p:cSld>
  <p:clrMapOvr>
    <a:masterClrMapping/>
  </p:clrMapOvr>
  <p:transition spd="slow">
    <p:wheel spokes="1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81478"/>
      </p:ext>
    </p:extLst>
  </p:cSld>
  <p:clrMapOvr>
    <a:masterClrMapping/>
  </p:clrMapOvr>
  <p:transition spd="slow">
    <p:wheel spokes="1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800216"/>
      </p:ext>
    </p:extLst>
  </p:cSld>
  <p:clrMapOvr>
    <a:masterClrMapping/>
  </p:clrMapOvr>
  <p:transition spd="slow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F9D7-9C34-42EB-9CF4-EA180B95C611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D886D-A3DD-403E-80F1-A7B5795B9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551262"/>
      </p:ext>
    </p:extLst>
  </p:cSld>
  <p:clrMapOvr>
    <a:masterClrMapping/>
  </p:clrMapOvr>
  <p:transition spd="slow">
    <p:wheel spokes="1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223592"/>
      </p:ext>
    </p:extLst>
  </p:cSld>
  <p:clrMapOvr>
    <a:masterClrMapping/>
  </p:clrMapOvr>
  <p:transition spd="slow">
    <p:wheel spokes="1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524391"/>
      </p:ext>
    </p:extLst>
  </p:cSld>
  <p:clrMapOvr>
    <a:masterClrMapping/>
  </p:clrMapOvr>
  <p:transition spd="slow">
    <p:wheel spokes="1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587664"/>
      </p:ext>
    </p:extLst>
  </p:cSld>
  <p:clrMapOvr>
    <a:masterClrMapping/>
  </p:clrMapOvr>
  <p:transition spd="slow">
    <p:wheel spokes="1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600788"/>
      </p:ext>
    </p:extLst>
  </p:cSld>
  <p:clrMapOvr>
    <a:masterClrMapping/>
  </p:clrMapOvr>
  <p:transition spd="slow">
    <p:wheel spokes="1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637085"/>
      </p:ext>
    </p:extLst>
  </p:cSld>
  <p:clrMapOvr>
    <a:masterClrMapping/>
  </p:clrMapOvr>
  <p:transition spd="slow">
    <p:wheel spokes="1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809825"/>
      </p:ext>
    </p:extLst>
  </p:cSld>
  <p:clrMapOvr>
    <a:masterClrMapping/>
  </p:clrMapOvr>
  <p:transition spd="slow">
    <p:wheel spokes="1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ACD433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ACD433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51894141"/>
      </p:ext>
    </p:extLst>
  </p:cSld>
  <p:clrMapOvr>
    <a:masterClrMapping/>
  </p:clrMapOvr>
  <p:transition spd="slow">
    <p:wheel spokes="1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633176"/>
      </p:ext>
    </p:extLst>
  </p:cSld>
  <p:clrMapOvr>
    <a:masterClrMapping/>
  </p:clrMapOvr>
  <p:transition spd="slow">
    <p:wheel spokes="1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026539"/>
      </p:ext>
    </p:extLst>
  </p:cSld>
  <p:clrMapOvr>
    <a:masterClrMapping/>
  </p:clrMapOvr>
  <p:transition spd="slow">
    <p:wheel spokes="1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992421"/>
      </p:ext>
    </p:extLst>
  </p:cSld>
  <p:clrMapOvr>
    <a:masterClrMapping/>
  </p:clrMapOvr>
  <p:transition spd="slow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F9D7-9C34-42EB-9CF4-EA180B95C611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D886D-A3DD-403E-80F1-A7B5795B9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758816"/>
      </p:ext>
    </p:extLst>
  </p:cSld>
  <p:clrMapOvr>
    <a:masterClrMapping/>
  </p:clrMapOvr>
  <p:transition spd="slow">
    <p:wheel spokes="1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695437"/>
      </p:ext>
    </p:extLst>
  </p:cSld>
  <p:clrMapOvr>
    <a:masterClrMapping/>
  </p:clrMapOvr>
  <p:transition spd="slow">
    <p:wheel spokes="1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900681"/>
      </p:ext>
    </p:extLst>
  </p:cSld>
  <p:clrMapOvr>
    <a:masterClrMapping/>
  </p:clrMapOvr>
  <p:transition spd="slow">
    <p:wheel spokes="1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804381"/>
      </p:ext>
    </p:extLst>
  </p:cSld>
  <p:clrMapOvr>
    <a:masterClrMapping/>
  </p:clrMapOvr>
  <p:transition spd="slow">
    <p:wheel spokes="1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497709"/>
      </p:ext>
    </p:extLst>
  </p:cSld>
  <p:clrMapOvr>
    <a:masterClrMapping/>
  </p:clrMapOvr>
  <p:transition spd="slow">
    <p:wheel spokes="1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669658"/>
      </p:ext>
    </p:extLst>
  </p:cSld>
  <p:clrMapOvr>
    <a:masterClrMapping/>
  </p:clrMapOvr>
  <p:transition spd="slow">
    <p:wheel spokes="1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639965"/>
      </p:ext>
    </p:extLst>
  </p:cSld>
  <p:clrMapOvr>
    <a:masterClrMapping/>
  </p:clrMapOvr>
  <p:transition spd="slow">
    <p:wheel spokes="1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248454"/>
      </p:ext>
    </p:extLst>
  </p:cSld>
  <p:clrMapOvr>
    <a:masterClrMapping/>
  </p:clrMapOvr>
  <p:transition spd="slow">
    <p:wheel spokes="1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311932"/>
      </p:ext>
    </p:extLst>
  </p:cSld>
  <p:clrMapOvr>
    <a:masterClrMapping/>
  </p:clrMapOvr>
  <p:transition spd="slow">
    <p:wheel spokes="1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690726"/>
      </p:ext>
    </p:extLst>
  </p:cSld>
  <p:clrMapOvr>
    <a:masterClrMapping/>
  </p:clrMapOvr>
  <p:transition spd="slow">
    <p:wheel spokes="1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04456"/>
      </p:ext>
    </p:extLst>
  </p:cSld>
  <p:clrMapOvr>
    <a:masterClrMapping/>
  </p:clrMapOvr>
  <p:transition spd="slow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F9D7-9C34-42EB-9CF4-EA180B95C611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D886D-A3DD-403E-80F1-A7B5795B9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181901"/>
      </p:ext>
    </p:extLst>
  </p:cSld>
  <p:clrMapOvr>
    <a:masterClrMapping/>
  </p:clrMapOvr>
  <p:transition spd="slow">
    <p:wheel spokes="1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48039"/>
      </p:ext>
    </p:extLst>
  </p:cSld>
  <p:clrMapOvr>
    <a:masterClrMapping/>
  </p:clrMapOvr>
  <p:transition spd="slow">
    <p:wheel spokes="1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173762"/>
      </p:ext>
    </p:extLst>
  </p:cSld>
  <p:clrMapOvr>
    <a:masterClrMapping/>
  </p:clrMapOvr>
  <p:transition spd="slow">
    <p:wheel spokes="1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297424"/>
      </p:ext>
    </p:extLst>
  </p:cSld>
  <p:clrMapOvr>
    <a:masterClrMapping/>
  </p:clrMapOvr>
  <p:transition spd="slow">
    <p:wheel spokes="1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ACD433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ACD433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36845887"/>
      </p:ext>
    </p:extLst>
  </p:cSld>
  <p:clrMapOvr>
    <a:masterClrMapping/>
  </p:clrMapOvr>
  <p:transition spd="slow">
    <p:wheel spokes="1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91366"/>
      </p:ext>
    </p:extLst>
  </p:cSld>
  <p:clrMapOvr>
    <a:masterClrMapping/>
  </p:clrMapOvr>
  <p:transition spd="slow">
    <p:wheel spokes="1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795278"/>
      </p:ext>
    </p:extLst>
  </p:cSld>
  <p:clrMapOvr>
    <a:masterClrMapping/>
  </p:clrMapOvr>
  <p:transition spd="slow">
    <p:wheel spokes="1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368129"/>
      </p:ext>
    </p:extLst>
  </p:cSld>
  <p:clrMapOvr>
    <a:masterClrMapping/>
  </p:clrMapOvr>
  <p:transition spd="slow">
    <p:wheel spokes="1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038178"/>
      </p:ext>
    </p:extLst>
  </p:cSld>
  <p:clrMapOvr>
    <a:masterClrMapping/>
  </p:clrMapOvr>
  <p:transition spd="slow">
    <p:wheel spokes="1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895801"/>
      </p:ext>
    </p:extLst>
  </p:cSld>
  <p:clrMapOvr>
    <a:masterClrMapping/>
  </p:clrMapOvr>
  <p:transition spd="slow">
    <p:wheel spokes="1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678547"/>
      </p:ext>
    </p:extLst>
  </p:cSld>
  <p:clrMapOvr>
    <a:masterClrMapping/>
  </p:clrMapOvr>
  <p:transition spd="slow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F9D7-9C34-42EB-9CF4-EA180B95C611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D886D-A3DD-403E-80F1-A7B5795B9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134382"/>
      </p:ext>
    </p:extLst>
  </p:cSld>
  <p:clrMapOvr>
    <a:masterClrMapping/>
  </p:clrMapOvr>
  <p:transition spd="slow">
    <p:wheel spokes="1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770688"/>
      </p:ext>
    </p:extLst>
  </p:cSld>
  <p:clrMapOvr>
    <a:masterClrMapping/>
  </p:clrMapOvr>
  <p:transition spd="slow">
    <p:wheel spokes="1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016732"/>
      </p:ext>
    </p:extLst>
  </p:cSld>
  <p:clrMapOvr>
    <a:masterClrMapping/>
  </p:clrMapOvr>
  <p:transition spd="slow">
    <p:wheel spokes="1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959847"/>
      </p:ext>
    </p:extLst>
  </p:cSld>
  <p:clrMapOvr>
    <a:masterClrMapping/>
  </p:clrMapOvr>
  <p:transition spd="slow">
    <p:wheel spokes="1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720886"/>
      </p:ext>
    </p:extLst>
  </p:cSld>
  <p:clrMapOvr>
    <a:masterClrMapping/>
  </p:clrMapOvr>
  <p:transition spd="slow">
    <p:wheel spokes="1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586718"/>
      </p:ext>
    </p:extLst>
  </p:cSld>
  <p:clrMapOvr>
    <a:masterClrMapping/>
  </p:clrMapOvr>
  <p:transition spd="slow">
    <p:wheel spokes="1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613190"/>
      </p:ext>
    </p:extLst>
  </p:cSld>
  <p:clrMapOvr>
    <a:masterClrMapping/>
  </p:clrMapOvr>
  <p:transition spd="slow">
    <p:wheel spokes="1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164551"/>
      </p:ext>
    </p:extLst>
  </p:cSld>
  <p:clrMapOvr>
    <a:masterClrMapping/>
  </p:clrMapOvr>
  <p:transition spd="slow">
    <p:wheel spokes="1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166846"/>
      </p:ext>
    </p:extLst>
  </p:cSld>
  <p:clrMapOvr>
    <a:masterClrMapping/>
  </p:clrMapOvr>
  <p:transition spd="slow">
    <p:wheel spokes="1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948208"/>
      </p:ext>
    </p:extLst>
  </p:cSld>
  <p:clrMapOvr>
    <a:masterClrMapping/>
  </p:clrMapOvr>
  <p:transition spd="slow">
    <p:wheel spokes="1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541452"/>
      </p:ext>
    </p:extLst>
  </p:cSld>
  <p:clrMapOvr>
    <a:masterClrMapping/>
  </p:clrMapOvr>
  <p:transition spd="slow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F9D7-9C34-42EB-9CF4-EA180B95C611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D886D-A3DD-403E-80F1-A7B5795B9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801763"/>
      </p:ext>
    </p:extLst>
  </p:cSld>
  <p:clrMapOvr>
    <a:masterClrMapping/>
  </p:clrMapOvr>
  <p:transition spd="slow">
    <p:wheel spokes="1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ACD433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ACD433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822234"/>
      </p:ext>
    </p:extLst>
  </p:cSld>
  <p:clrMapOvr>
    <a:masterClrMapping/>
  </p:clrMapOvr>
  <p:transition spd="slow">
    <p:wheel spokes="1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554027"/>
      </p:ext>
    </p:extLst>
  </p:cSld>
  <p:clrMapOvr>
    <a:masterClrMapping/>
  </p:clrMapOvr>
  <p:transition spd="slow">
    <p:wheel spokes="1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950798"/>
      </p:ext>
    </p:extLst>
  </p:cSld>
  <p:clrMapOvr>
    <a:masterClrMapping/>
  </p:clrMapOvr>
  <p:transition spd="slow">
    <p:wheel spokes="1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39741"/>
      </p:ext>
    </p:extLst>
  </p:cSld>
  <p:clrMapOvr>
    <a:masterClrMapping/>
  </p:clrMapOvr>
  <p:transition spd="slow">
    <p:wheel spokes="1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75738"/>
      </p:ext>
    </p:extLst>
  </p:cSld>
  <p:clrMapOvr>
    <a:masterClrMapping/>
  </p:clrMapOvr>
  <p:transition spd="slow">
    <p:wheel spokes="1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328592"/>
      </p:ext>
    </p:extLst>
  </p:cSld>
  <p:clrMapOvr>
    <a:masterClrMapping/>
  </p:clrMapOvr>
  <p:transition spd="slow">
    <p:wheel spokes="1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983507"/>
      </p:ext>
    </p:extLst>
  </p:cSld>
  <p:clrMapOvr>
    <a:masterClrMapping/>
  </p:clrMapOvr>
  <p:transition spd="slow">
    <p:wheel spokes="1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423537"/>
      </p:ext>
    </p:extLst>
  </p:cSld>
  <p:clrMapOvr>
    <a:masterClrMapping/>
  </p:clrMapOvr>
  <p:transition spd="slow">
    <p:wheel spokes="1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332037"/>
      </p:ext>
    </p:extLst>
  </p:cSld>
  <p:clrMapOvr>
    <a:masterClrMapping/>
  </p:clrMapOvr>
  <p:transition spd="slow">
    <p:wheel spokes="1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044337"/>
      </p:ext>
    </p:extLst>
  </p:cSld>
  <p:clrMapOvr>
    <a:masterClrMapping/>
  </p:clrMapOvr>
  <p:transition spd="slow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7F9D7-9C34-42EB-9CF4-EA180B95C611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D886D-A3DD-403E-80F1-A7B5795B9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513370"/>
      </p:ext>
    </p:extLst>
  </p:cSld>
  <p:clrMapOvr>
    <a:masterClrMapping/>
  </p:clrMapOvr>
  <p:transition spd="slow">
    <p:wheel spokes="1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61220"/>
      </p:ext>
    </p:extLst>
  </p:cSld>
  <p:clrMapOvr>
    <a:masterClrMapping/>
  </p:clrMapOvr>
  <p:transition spd="slow">
    <p:wheel spokes="1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349894"/>
      </p:ext>
    </p:extLst>
  </p:cSld>
  <p:clrMapOvr>
    <a:masterClrMapping/>
  </p:clrMapOvr>
  <p:transition spd="slow">
    <p:wheel spokes="1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984974"/>
      </p:ext>
    </p:extLst>
  </p:cSld>
  <p:clrMapOvr>
    <a:masterClrMapping/>
  </p:clrMapOvr>
  <p:transition spd="slow">
    <p:wheel spokes="1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561588"/>
      </p:ext>
    </p:extLst>
  </p:cSld>
  <p:clrMapOvr>
    <a:masterClrMapping/>
  </p:clrMapOvr>
  <p:transition spd="slow">
    <p:wheel spokes="1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192520"/>
      </p:ext>
    </p:extLst>
  </p:cSld>
  <p:clrMapOvr>
    <a:masterClrMapping/>
  </p:clrMapOvr>
  <p:transition spd="slow">
    <p:wheel spokes="1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194815"/>
      </p:ext>
    </p:extLst>
  </p:cSld>
  <p:clrMapOvr>
    <a:masterClrMapping/>
  </p:clrMapOvr>
  <p:transition spd="slow">
    <p:wheel spokes="1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87866"/>
      </p:ext>
    </p:extLst>
  </p:cSld>
  <p:clrMapOvr>
    <a:masterClrMapping/>
  </p:clrMapOvr>
  <p:transition spd="slow">
    <p:wheel spokes="1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ACD433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ACD433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61819364"/>
      </p:ext>
    </p:extLst>
  </p:cSld>
  <p:clrMapOvr>
    <a:masterClrMapping/>
  </p:clrMapOvr>
  <p:transition spd="slow">
    <p:wheel spokes="1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828087"/>
      </p:ext>
    </p:extLst>
  </p:cSld>
  <p:clrMapOvr>
    <a:masterClrMapping/>
  </p:clrMapOvr>
  <p:transition spd="slow">
    <p:wheel spokes="1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740529"/>
      </p:ext>
    </p:extLst>
  </p:cSld>
  <p:clrMapOvr>
    <a:masterClrMapping/>
  </p:clrMapOvr>
  <p:transition spd="slow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13" Type="http://schemas.openxmlformats.org/officeDocument/2006/relationships/slideLayout" Target="../slideLayouts/slideLayout166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56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65.xml"/><Relationship Id="rId17" Type="http://schemas.openxmlformats.org/officeDocument/2006/relationships/slideLayout" Target="../slideLayouts/slideLayout170.xml"/><Relationship Id="rId2" Type="http://schemas.openxmlformats.org/officeDocument/2006/relationships/slideLayout" Target="../slideLayouts/slideLayout155.xml"/><Relationship Id="rId16" Type="http://schemas.openxmlformats.org/officeDocument/2006/relationships/slideLayout" Target="../slideLayouts/slideLayout169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58.xml"/><Relationship Id="rId15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63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Relationship Id="rId14" Type="http://schemas.openxmlformats.org/officeDocument/2006/relationships/slideLayout" Target="../slideLayouts/slideLayout167.xml"/><Relationship Id="rId22" Type="http://schemas.openxmlformats.org/officeDocument/2006/relationships/image" Target="../media/image5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4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71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Relationship Id="rId22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88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17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101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5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Relationship Id="rId22" Type="http://schemas.openxmlformats.org/officeDocument/2006/relationships/image" Target="../media/image5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105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4.xml"/><Relationship Id="rId16" Type="http://schemas.openxmlformats.org/officeDocument/2006/relationships/slideLayout" Target="../slideLayouts/slideLayout118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12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Relationship Id="rId22" Type="http://schemas.openxmlformats.org/officeDocument/2006/relationships/image" Target="../media/image5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32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122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17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21.xml"/><Relationship Id="rId16" Type="http://schemas.openxmlformats.org/officeDocument/2006/relationships/slideLayout" Target="../slideLayouts/slideLayout135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29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slideLayout" Target="../slideLayouts/slideLayout133.xml"/><Relationship Id="rId22" Type="http://schemas.openxmlformats.org/officeDocument/2006/relationships/image" Target="../media/image5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slideLayout" Target="../slideLayouts/slideLayout149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39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17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138.xml"/><Relationship Id="rId16" Type="http://schemas.openxmlformats.org/officeDocument/2006/relationships/slideLayout" Target="../slideLayouts/slideLayout152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46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slideLayout" Target="../slideLayouts/slideLayout150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4B87F9D7-9C34-42EB-9CF4-EA180B95C611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151D886D-A3DD-403E-80F1-A7B5795B99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523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ransition spd="slow">
    <p:wheel spokes="1"/>
  </p:transition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3427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  <p:sldLayoutId id="2147483854" r:id="rId14"/>
    <p:sldLayoutId id="2147483855" r:id="rId15"/>
    <p:sldLayoutId id="2147483856" r:id="rId16"/>
    <p:sldLayoutId id="2147483857" r:id="rId17"/>
  </p:sldLayoutIdLst>
  <p:transition spd="slow">
    <p:wheel spokes="1"/>
  </p:transition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58129" y="434162"/>
            <a:ext cx="11075745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670560" y="4985590"/>
            <a:ext cx="1091184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670560" y="530352"/>
            <a:ext cx="1091184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5035104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23.11.2021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8083104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1131104" y="6111876"/>
            <a:ext cx="609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935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p:transition spd="slow">
    <p:wheel spokes="1"/>
  </p:transition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58129" y="434162"/>
            <a:ext cx="11075745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670560" y="4985590"/>
            <a:ext cx="1091184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670560" y="530352"/>
            <a:ext cx="1091184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5035104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23.11.2021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8083104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1131104" y="6111876"/>
            <a:ext cx="609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652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transition spd="slow">
    <p:wheel spokes="1"/>
  </p:transition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9322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ransition spd="slow">
    <p:wheel spokes="1"/>
  </p:transition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0444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ransition spd="slow">
    <p:wheel spokes="1"/>
  </p:transition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2237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ransition spd="slow">
    <p:wheel spokes="1"/>
  </p:transition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3217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ransition spd="slow">
    <p:wheel spokes="1"/>
  </p:transition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3787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</p:sldLayoutIdLst>
  <p:transition spd="slow">
    <p:wheel spokes="1"/>
  </p:transition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3129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</p:sldLayoutIdLst>
  <p:transition spd="slow">
    <p:wheel spokes="1"/>
  </p:transition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3133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</p:sldLayoutIdLst>
  <p:transition spd="slow">
    <p:wheel spokes="1"/>
  </p:transition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DE013BE-5B4D-4BE0-BFC7-617A3B88018E}" type="datetimeFigureOut">
              <a:rPr lang="ru-RU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23.11.2021</a:t>
            </a:fld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3979B-4C1A-4358-8C2F-4F859865D82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4443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</p:sldLayoutIdLst>
  <p:transition spd="slow">
    <p:wheel spokes="1"/>
  </p:transition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3.png"/><Relationship Id="rId4" Type="http://schemas.openxmlformats.org/officeDocument/2006/relationships/image" Target="../media/image3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3.png"/><Relationship Id="rId4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3.png"/><Relationship Id="rId4" Type="http://schemas.openxmlformats.org/officeDocument/2006/relationships/image" Target="../media/image36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7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3.xml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69493" y="1105468"/>
            <a:ext cx="8192756" cy="2034181"/>
          </a:xfrm>
        </p:spPr>
        <p:txBody>
          <a:bodyPr/>
          <a:lstStyle/>
          <a:p>
            <a:pPr algn="ctr"/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методов ТРИЗ технологии в  музыкальном развитии дошкольников 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987654" y="4531057"/>
            <a:ext cx="4139372" cy="1037230"/>
          </a:xfrm>
        </p:spPr>
        <p:txBody>
          <a:bodyPr/>
          <a:lstStyle/>
          <a:p>
            <a:pPr algn="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руководитель:</a:t>
            </a:r>
          </a:p>
          <a:p>
            <a:pPr algn="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Шугурова Наталья Евгеньевна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5221" y="2663687"/>
            <a:ext cx="2230031" cy="1713913"/>
          </a:xfrm>
          <a:prstGeom prst="rect">
            <a:avLst/>
          </a:prstGeom>
        </p:spPr>
      </p:pic>
      <p:pic>
        <p:nvPicPr>
          <p:cNvPr id="6" name="Рисунок 5" descr="clip_image0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412" y="3520644"/>
            <a:ext cx="3680089" cy="257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08542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Известный русский композитор петра чайковского Иллюстрация штока -  иллюстрации насчитывающей пианист, композитор: 17989240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5137"/>
            <a:ext cx="1596789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Музыкальные жанры &amp;quot;Три кита&amp;quot; - Сайт art-music-club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397" y="3473541"/>
            <a:ext cx="160020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Смайлики веселые и грустные картинки для урока: ᐈ Смайлики грустный и  веселый фотографии, картинки грустный смайл —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180" y="4297146"/>
            <a:ext cx="2056879" cy="205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Ptit bonhomme blanc jouant de la guitare 👤🎸 | Novelty lamp, 3d man, La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536" y="3473541"/>
            <a:ext cx="1738148" cy="215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20" descr="Винни Пух На Шарике, HD Png Download - 500x699(#6925892) - PngFind"/>
          <p:cNvSpPr>
            <a:spLocks noChangeAspect="1" noChangeArrowheads="1"/>
          </p:cNvSpPr>
          <p:nvPr/>
        </p:nvSpPr>
        <p:spPr bwMode="auto">
          <a:xfrm>
            <a:off x="493711" y="14791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white"/>
              </a:solidFill>
            </a:endParaRPr>
          </a:p>
        </p:txBody>
      </p:sp>
      <p:pic>
        <p:nvPicPr>
          <p:cNvPr id="1046" name="Picture 22" descr="Аппликация тема «Винни-Пух» - PDF Скачать Бесплатно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078" y="394181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24" descr="Синяя труба Красивая труба Нарисованный от руки динамик Мультяшный рог,  труба клипарт, громкоговоритель, украшение рога PNG и PSD-файл пнг для  бесплатной загруз… | How to draw hands, Speaker, Horns dec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AutoShape 26" descr="Голубой реалистический громкоговоритель Иллюстрация вектора - иллюстрации  насчитывающей плоско, концепция: 131402628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AutoShape 28" descr="Голубой реалистический громкоговоритель Иллюстрация вектора - иллюстрации  насчитывающей плоско, концепция: 131402628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AutoShape 30" descr="Голубой реалистический громкоговоритель Иллюстрация вектора - иллюстрации  насчитывающей плоско, концепция: 131402628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white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1224" y="3268825"/>
            <a:ext cx="1809465" cy="1952625"/>
          </a:xfrm>
          <a:prstGeom prst="rect">
            <a:avLst/>
          </a:prstGeom>
        </p:spPr>
      </p:pic>
      <p:sp>
        <p:nvSpPr>
          <p:cNvPr id="21" name="AutoShape 40" descr="фигуры силуэт скачать бесплатно - Гоночный велосипед Велоспорт велосипед  Racing - Вектор нарисованный силуэт велосипеда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917575" y="493144"/>
            <a:ext cx="9133259" cy="1360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2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МЕТОД ОБУЧЕНИЯ </a:t>
            </a:r>
            <a:r>
              <a:rPr lang="ru-RU" sz="2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СОСТАВЛЕНИЯ РАССКАЗА </a:t>
            </a:r>
            <a:r>
              <a:rPr lang="ru-RU" sz="2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 ОБЪЕКТЕ</a:t>
            </a:r>
            <a:br>
              <a:rPr lang="ru-RU" sz="2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АЛГОРИТМУ «ВОЛШЕБНАЯ ДОРОЖКА»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AutoShape 42" descr="фигуры силуэт скачать бесплатно - Гоночный велосипед Велоспорт велосипед  Racing - Вектор нарисованный силуэт велосипед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white"/>
              </a:solidFill>
            </a:endParaRPr>
          </a:p>
        </p:txBody>
      </p:sp>
      <p:pic>
        <p:nvPicPr>
          <p:cNvPr id="1068" name="Picture 44" descr="Мальчик езда велосипедов рисованной иллюстрации Png бесплатно материал,  велосипед мальчик, шляпник, Баннер PNG и PSD-файл пнг для бесплатной  загрузки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639" y="2860978"/>
            <a:ext cx="1969361" cy="1978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58704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Портрет композитора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рассказывают о композиторе, написавшем  музыкальное произведение.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5898" y="1689475"/>
            <a:ext cx="4722125" cy="480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83064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2840" y="673931"/>
            <a:ext cx="9404723" cy="1400530"/>
          </a:xfrm>
        </p:spPr>
        <p:txBody>
          <a:bodyPr/>
          <a:lstStyle/>
          <a:p>
            <a:pPr algn="ctr"/>
            <a:r>
              <a:rPr lang="ru-RU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Жанр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Кит помогает определить жанр музыки</a:t>
            </a:r>
            <a:b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(песня, танец, марш)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0621" y="2333769"/>
            <a:ext cx="5098756" cy="4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24485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Настроение произведения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Смайлик -  напоминает о настроении.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7348" y="1853248"/>
            <a:ext cx="4285397" cy="402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919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Высота звучания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Винни-Пух с шариком – подсказывает назвать регистр.</a:t>
            </a:r>
            <a:b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(звуковысотность)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6466" y="2197289"/>
            <a:ext cx="4804012" cy="421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84323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</a:t>
            </a:r>
            <a:b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Человечек с гитарой -  напоминает рассказать о  музыкальных инструментах исполняющих данное произведение.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6371" y="2347416"/>
            <a:ext cx="3944202" cy="352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5873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</a:t>
            </a:r>
            <a:b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Громкоговоритель – определить громкость звучания и динамические оттенки.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0490" y="2511188"/>
            <a:ext cx="3875964" cy="368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63841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Темп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Человечек на велосипеде – показывает, что нужно рассказать о темпе произведения.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302" y="2193169"/>
            <a:ext cx="4572000" cy="411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76918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0260" y="493662"/>
            <a:ext cx="9404723" cy="1400530"/>
          </a:xfrm>
        </p:spPr>
        <p:txBody>
          <a:bodyPr/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 получается связанный рассказ – анализ о прослушанном музыкальном произведении.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Презентация к сообщению об особенностях ОГЭ и ЕГЭ по физике в 2016 году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826" y="2524835"/>
            <a:ext cx="4299045" cy="393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18037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«Символическая аналогия» Мнемотехника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9809" y="2442948"/>
            <a:ext cx="8983210" cy="4203511"/>
          </a:xfrm>
        </p:spPr>
        <p:txBody>
          <a:bodyPr>
            <a:normAutofit lnSpcReduction="10000"/>
          </a:bodyPr>
          <a:lstStyle/>
          <a:p>
            <a:r>
              <a:rPr lang="ru-RU" sz="2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использования мнемотехники:</a:t>
            </a:r>
            <a:r>
              <a:rPr lang="ru-RU" sz="2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слуховой и зрительной памяти, для разучивания песен, стихов</a:t>
            </a:r>
            <a:r>
              <a:rPr lang="ru-RU" sz="2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задача: </a:t>
            </a:r>
            <a:r>
              <a:rPr lang="ru-RU" sz="22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музыкального слуха, умственной активности, сообразительности, наблюдательности.</a:t>
            </a:r>
          </a:p>
          <a:p>
            <a:pPr marL="0" indent="0">
              <a:buNone/>
            </a:pPr>
            <a:r>
              <a:rPr lang="ru-RU" sz="2200" b="1" u="sng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знакомства и разучивания песен с помощью картинок:</a:t>
            </a:r>
          </a:p>
          <a:p>
            <a:pPr marL="0" indent="0">
              <a:buNone/>
            </a:pPr>
            <a:r>
              <a:rPr lang="ru-RU" sz="22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1.Прослушивание музыкального произведения.</a:t>
            </a:r>
          </a:p>
          <a:p>
            <a:pPr marL="0" indent="0">
              <a:buNone/>
            </a:pPr>
            <a:r>
              <a:rPr lang="ru-RU" sz="22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Беседа о характере произведения.</a:t>
            </a:r>
          </a:p>
          <a:p>
            <a:pPr marL="0" indent="0">
              <a:buNone/>
            </a:pPr>
            <a:r>
              <a:rPr lang="ru-RU" sz="22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3.Демонстрация </a:t>
            </a:r>
            <a:r>
              <a:rPr lang="ru-RU" sz="2200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мнемотаблицы</a:t>
            </a:r>
            <a:r>
              <a:rPr lang="ru-RU" sz="22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2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Разучивание текста по фразам с использованием таблиц.</a:t>
            </a:r>
          </a:p>
          <a:p>
            <a:pPr marL="0" indent="0">
              <a:buNone/>
            </a:pPr>
            <a:r>
              <a:rPr lang="ru-RU" sz="22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Закрепление текста.</a:t>
            </a:r>
          </a:p>
          <a:p>
            <a:endParaRPr lang="ru-RU" b="1" u="sng" dirty="0"/>
          </a:p>
        </p:txBody>
      </p:sp>
    </p:spTree>
    <p:extLst>
      <p:ext uri="{BB962C8B-B14F-4D97-AF65-F5344CB8AC3E}">
        <p14:creationId xmlns:p14="http://schemas.microsoft.com/office/powerpoint/2010/main" val="386990254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1933" y="973668"/>
            <a:ext cx="6005015" cy="488122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81933" y="2483893"/>
            <a:ext cx="6005015" cy="2867166"/>
          </a:xfrm>
        </p:spPr>
        <p:txBody>
          <a:bodyPr>
            <a:noAutofit/>
          </a:bodyPr>
          <a:lstStyle/>
          <a:p>
            <a:pPr marL="18288" marR="18288" lvl="0" indent="0" algn="ctr" defTabSz="914400">
              <a:spcBef>
                <a:spcPts val="0"/>
              </a:spcBef>
              <a:buClr>
                <a:srgbClr val="F07F09"/>
              </a:buClr>
              <a:buNone/>
            </a:pP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ТРИЗ была придумана и разработана   Генрихом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Сауловичем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Альтшуллером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Изначально она создавалась для помощи в нахождении решений для технических задач и способствовало развитию мышления, гибкости, системности, логическому построению и оригинальности. </a:t>
            </a:r>
          </a:p>
          <a:p>
            <a:pPr marL="18288" marR="18288" lvl="0" indent="0" algn="ctr" defTabSz="914400">
              <a:spcBef>
                <a:spcPts val="0"/>
              </a:spcBef>
              <a:buClr>
                <a:srgbClr val="F07F09"/>
              </a:buClr>
              <a:buNone/>
            </a:pP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задача данной методики – научить ребенка думать нестандартно и находить собственные решения. 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6445" y="483195"/>
            <a:ext cx="4973259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6627431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3" y="0"/>
            <a:ext cx="11037047" cy="168063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132" y="1"/>
            <a:ext cx="12647511" cy="7291538"/>
          </a:xfrm>
        </p:spPr>
      </p:pic>
      <p:pic>
        <p:nvPicPr>
          <p:cNvPr id="3" name="осен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9346" y="1794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57589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012" y="-551543"/>
            <a:ext cx="14133342" cy="7945689"/>
          </a:xfrm>
        </p:spPr>
      </p:pic>
      <p:pic>
        <p:nvPicPr>
          <p:cNvPr id="3" name="дожди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64324" y="6688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67732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770" y="-211508"/>
            <a:ext cx="12678770" cy="7259422"/>
          </a:xfrm>
        </p:spPr>
      </p:pic>
      <p:pic>
        <p:nvPicPr>
          <p:cNvPr id="3" name="Аркадий Филиппенко - Паровоз (minu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44431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648" y="-378656"/>
            <a:ext cx="12999565" cy="7005711"/>
          </a:xfrm>
        </p:spPr>
      </p:pic>
      <p:pic>
        <p:nvPicPr>
          <p:cNvPr id="3" name="дед мороз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35659" y="8299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06786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7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63567" y="454257"/>
            <a:ext cx="4599892" cy="1143008"/>
          </a:xfrm>
        </p:spPr>
        <p:txBody>
          <a:bodyPr>
            <a:noAutofit/>
          </a:bodyPr>
          <a:lstStyle/>
          <a:p>
            <a:pPr algn="ctr"/>
            <a:r>
              <a:rPr lang="ru-RU" sz="16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СИНЕКТИКА. ( метод аналогий)</a:t>
            </a:r>
            <a:br>
              <a:rPr lang="ru-RU" sz="16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16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ЭМПАТИЯ.( личностная аналогия)</a:t>
            </a:r>
            <a:br>
              <a:rPr lang="ru-RU" sz="16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endParaRPr lang="ru-RU" sz="1600" b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131559" y="1692799"/>
            <a:ext cx="5983415" cy="4368054"/>
          </a:xfrm>
        </p:spPr>
        <p:txBody>
          <a:bodyPr>
            <a:noAutofit/>
          </a:bodyPr>
          <a:lstStyle/>
          <a:p>
            <a:pPr algn="just"/>
            <a:r>
              <a:rPr lang="ru-RU" sz="1800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00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</a:t>
            </a:r>
            <a:r>
              <a:rPr lang="ru-RU" sz="1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использования данного приема в музыкальной деятельности заключается в следующем: дети в движениях перевоплощаются в героев одноименных музыкальных произведений, например: в клоунов грустных и веселых под музыку Д. </a:t>
            </a:r>
            <a:r>
              <a:rPr lang="ru-RU" sz="1800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Кабалевского</a:t>
            </a:r>
            <a:r>
              <a:rPr lang="ru-RU" sz="1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«Клоуны»; в смелого, преодолевшего все преграды наездника в пьесе «Смелый наездник» Шумана или в прекрасного Лебедя в одноименном произведении Сен-Санса. Ребенок показывает несложные движения и говорит, что он чувствует. Музыка при этом действует на весь организм, а он в свою очередь на действие музыки. Ведь восприятие и понимание музыкальных произведений заключается в ощущении ее связками, мышцами, движением, дыханием.</a:t>
            </a:r>
          </a:p>
          <a:p>
            <a:pPr algn="just"/>
            <a:r>
              <a:rPr lang="ru-RU" sz="18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1200" dirty="0">
              <a:solidFill>
                <a:srgbClr val="990099"/>
              </a:solidFill>
              <a:latin typeface="Arial Black" pitchFamily="34" charset="0"/>
            </a:endParaRPr>
          </a:p>
        </p:txBody>
      </p:sp>
      <p:pic>
        <p:nvPicPr>
          <p:cNvPr id="5" name="Содержимое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4" y="645882"/>
            <a:ext cx="3907563" cy="5210081"/>
          </a:xfrm>
          <a:prstGeom prst="flowChartAlternateProcess">
            <a:avLst/>
          </a:prstGeom>
        </p:spPr>
      </p:pic>
    </p:spTree>
    <p:extLst>
      <p:ext uri="{BB962C8B-B14F-4D97-AF65-F5344CB8AC3E}">
        <p14:creationId xmlns:p14="http://schemas.microsoft.com/office/powerpoint/2010/main" val="252015040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6862">
            <a:off x="4667735" y="2518031"/>
            <a:ext cx="3064385" cy="416256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9345">
            <a:off x="8712151" y="2125597"/>
            <a:ext cx="2756848" cy="41625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6747">
            <a:off x="431623" y="1869742"/>
            <a:ext cx="2975212" cy="416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61907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altLang="ru-RU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ТИПОВОЕ ФАНТАЗИРОВАНИЕ</a:t>
            </a:r>
            <a:endParaRPr lang="ru-RU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63385" y="2720982"/>
            <a:ext cx="8761412" cy="341630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ru-RU" altLang="ru-RU" sz="20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Приёмы</a:t>
            </a:r>
            <a:r>
              <a:rPr lang="ru-RU" alt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None/>
              <a:defRPr/>
            </a:pPr>
            <a:r>
              <a:rPr lang="ru-RU" alt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Уменьшение – увеличение</a:t>
            </a:r>
          </a:p>
          <a:p>
            <a:pPr>
              <a:buNone/>
              <a:defRPr/>
            </a:pPr>
            <a:r>
              <a:rPr lang="ru-RU" alt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Наоборот (добрый – злой)</a:t>
            </a:r>
          </a:p>
          <a:p>
            <a:pPr>
              <a:buNone/>
              <a:defRPr/>
            </a:pPr>
            <a:r>
              <a:rPr lang="ru-RU" alt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Дробление – объединение</a:t>
            </a:r>
          </a:p>
          <a:p>
            <a:pPr>
              <a:buNone/>
              <a:defRPr/>
            </a:pPr>
            <a:r>
              <a:rPr lang="ru-RU" alt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Оператор времени (замедление – ускорение)</a:t>
            </a:r>
          </a:p>
          <a:p>
            <a:pPr>
              <a:buNone/>
              <a:defRPr/>
            </a:pPr>
            <a:r>
              <a:rPr lang="ru-RU" alt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– статика (оживление неживых объектов и наоборот)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844" y="2526551"/>
            <a:ext cx="2530946" cy="20717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Стрелка вверх 6"/>
          <p:cNvSpPr/>
          <p:nvPr/>
        </p:nvSpPr>
        <p:spPr>
          <a:xfrm>
            <a:off x="5953124" y="4429132"/>
            <a:ext cx="484632" cy="978408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28895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5227" y="872781"/>
            <a:ext cx="8761413" cy="706964"/>
          </a:xfrm>
        </p:spPr>
        <p:txBody>
          <a:bodyPr>
            <a:normAutofit/>
          </a:bodyPr>
          <a:lstStyle/>
          <a:p>
            <a:pPr algn="ctr"/>
            <a:r>
              <a:rPr lang="ru-RU" altLang="ru-RU" sz="3200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Black" pitchFamily="34" charset="0"/>
                <a:cs typeface="Times New Roman" pitchFamily="18" charset="0"/>
              </a:rPr>
              <a:t>МЕТОД ЗОЛОТОЙ РЫБКИ</a:t>
            </a:r>
            <a:endParaRPr lang="ru-RU" sz="3200" dirty="0">
              <a:solidFill>
                <a:schemeClr val="accent2">
                  <a:lumMod val="20000"/>
                  <a:lumOff val="8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80357" y="2557342"/>
            <a:ext cx="8183880" cy="4094327"/>
          </a:xfrm>
        </p:spPr>
        <p:txBody>
          <a:bodyPr>
            <a:norm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ru-RU" altLang="ru-RU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Способ рассуждения, который помогает преодолеть психологическую инерцию «невозможности» решения и позволяет свести большую задачу к маленькой, часто решаемой.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ru-RU" altLang="ru-RU" b="1" u="sng" dirty="0" smtClean="0">
                <a:solidFill>
                  <a:srgbClr val="C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Задача: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ru-RU" altLang="ru-RU" b="1" dirty="0" smtClean="0">
                <a:solidFill>
                  <a:srgbClr val="FF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реальная часть 1              фантастическая часть1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ru-RU" altLang="ru-RU" b="1" dirty="0" smtClean="0">
                <a:solidFill>
                  <a:srgbClr val="FF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   реальная часть 2                фантастическая часть 2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ru-RU" altLang="ru-RU" b="1" dirty="0" smtClean="0">
                <a:solidFill>
                  <a:srgbClr val="FF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     реальная часть 3                  фантастическая часть  3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ru-RU" altLang="ru-RU" b="1" dirty="0" smtClean="0">
                <a:solidFill>
                  <a:srgbClr val="FF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        реальная часть (последняя)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913" y="5365785"/>
            <a:ext cx="1932637" cy="1285884"/>
          </a:xfrm>
          <a:prstGeom prst="ellipse">
            <a:avLst/>
          </a:prstGeom>
        </p:spPr>
      </p:pic>
      <p:sp>
        <p:nvSpPr>
          <p:cNvPr id="17" name="Двойная стрелка влево/вправо 16"/>
          <p:cNvSpPr/>
          <p:nvPr/>
        </p:nvSpPr>
        <p:spPr>
          <a:xfrm>
            <a:off x="4595802" y="4017644"/>
            <a:ext cx="1000132" cy="341756"/>
          </a:xfrm>
          <a:prstGeom prst="left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Двойная стрелка влево/вправо 17"/>
          <p:cNvSpPr/>
          <p:nvPr/>
        </p:nvSpPr>
        <p:spPr>
          <a:xfrm>
            <a:off x="4872602" y="4625352"/>
            <a:ext cx="1073276" cy="341756"/>
          </a:xfrm>
          <a:prstGeom prst="left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Двойная стрелка влево/вправо 18"/>
          <p:cNvSpPr/>
          <p:nvPr/>
        </p:nvSpPr>
        <p:spPr>
          <a:xfrm>
            <a:off x="4999021" y="5182262"/>
            <a:ext cx="1073276" cy="341756"/>
          </a:xfrm>
          <a:prstGeom prst="left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Выгнутая вправо стрелка 20"/>
          <p:cNvSpPr/>
          <p:nvPr/>
        </p:nvSpPr>
        <p:spPr>
          <a:xfrm>
            <a:off x="7471453" y="5494061"/>
            <a:ext cx="517206" cy="644648"/>
          </a:xfrm>
          <a:prstGeom prst="curvedLeftArrow">
            <a:avLst>
              <a:gd name="adj1" fmla="val 25000"/>
              <a:gd name="adj2" fmla="val 50000"/>
              <a:gd name="adj3" fmla="val 28553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60593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Black" pitchFamily="34" charset="0"/>
              </a:rPr>
              <a:t>МЕТОД КАТАЛОГА</a:t>
            </a:r>
          </a:p>
        </p:txBody>
      </p:sp>
      <p:pic>
        <p:nvPicPr>
          <p:cNvPr id="4" name="Содержимое 3" descr="кровать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4953" y="2438937"/>
            <a:ext cx="2438400" cy="2024064"/>
          </a:xfrm>
        </p:spPr>
      </p:pic>
      <p:pic>
        <p:nvPicPr>
          <p:cNvPr id="1026" name="Picture 2" descr="C:\Documents and Settings\Денис\Рабочий стол\картинки к презентации\мишк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1858" y="4525582"/>
            <a:ext cx="2000264" cy="2071702"/>
          </a:xfrm>
          <a:prstGeom prst="rect">
            <a:avLst/>
          </a:prstGeom>
          <a:noFill/>
        </p:spPr>
      </p:pic>
      <p:pic>
        <p:nvPicPr>
          <p:cNvPr id="1027" name="Picture 3" descr="C:\Documents and Settings\Денис\Рабочий стол\картинки к презентации\i (1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14965" y="2542745"/>
            <a:ext cx="2214578" cy="2214578"/>
          </a:xfrm>
          <a:prstGeom prst="rect">
            <a:avLst/>
          </a:prstGeom>
          <a:noFill/>
        </p:spPr>
      </p:pic>
      <p:sp>
        <p:nvSpPr>
          <p:cNvPr id="14" name="Выгнутая вниз стрелка 13"/>
          <p:cNvSpPr/>
          <p:nvPr/>
        </p:nvSpPr>
        <p:spPr>
          <a:xfrm>
            <a:off x="4771621" y="4168679"/>
            <a:ext cx="1001838" cy="588644"/>
          </a:xfrm>
          <a:prstGeom prst="curved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Выгнутая вверх стрелка 14"/>
          <p:cNvSpPr/>
          <p:nvPr/>
        </p:nvSpPr>
        <p:spPr>
          <a:xfrm>
            <a:off x="4664464" y="4757323"/>
            <a:ext cx="1216152" cy="571504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7444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ФОКАЛЬНЫХ ОБЪЕКТОВ</a:t>
            </a:r>
          </a:p>
        </p:txBody>
      </p:sp>
      <p:pic>
        <p:nvPicPr>
          <p:cNvPr id="4" name="Содержимое 3" descr="pril9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7025" y="2361062"/>
            <a:ext cx="7072362" cy="4225062"/>
          </a:xfrm>
        </p:spPr>
      </p:pic>
    </p:spTree>
    <p:extLst>
      <p:ext uri="{BB962C8B-B14F-4D97-AF65-F5344CB8AC3E}">
        <p14:creationId xmlns:p14="http://schemas.microsoft.com/office/powerpoint/2010/main" val="427587108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Актуальность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программы музыкального обучения и развития включают в себя развитие музыкально-творческих способностей детей, но не дают методов и приемов.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ТРИЗ, увеличивает в разы эффективность любой программы.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и приемы ТРИЗ можно использовать во всех разделах музыкального воспитания.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41697" y="4544704"/>
            <a:ext cx="93350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ТРИЗ способна помочь научить детей фантазировать,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Придумывать, исследовать, помочь им почувствовать радость от маленьких, но самостоятельно сделанных открытий.</a:t>
            </a:r>
          </a:p>
          <a:p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43168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56912" y="577778"/>
            <a:ext cx="10911840" cy="418795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ФОКАЛЬНЫХ ОБЪЕКТОВ</a:t>
            </a:r>
            <a:endParaRPr lang="ru-RU" b="1" u="sng" dirty="0" smtClean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sz="2000" b="1" u="sng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2000" b="1" u="sng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Полька 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весёлая, быстрая, праздничная, громкая.</a:t>
            </a:r>
          </a:p>
          <a:p>
            <a:pPr>
              <a:buNone/>
            </a:pPr>
            <a:endParaRPr lang="ru-RU" sz="2000" b="1" u="sng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sz="2000" b="1" u="sng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sz="2000" b="1" u="sng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2000" b="1" u="sng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Колыбельная – 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медленная, задушевная, тёплая, </a:t>
            </a:r>
          </a:p>
          <a:p>
            <a:pPr>
              <a:buNone/>
            </a:pP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тихая.</a:t>
            </a:r>
          </a:p>
          <a:p>
            <a:pPr>
              <a:buNone/>
            </a:pPr>
            <a:endParaRPr lang="ru-RU" sz="2000" b="1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sz="2000" b="1" u="sng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sz="2000" b="1" u="sng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sz="2000" b="1" u="sng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sz="2000" b="1" u="sng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2000" b="1" u="sng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Марш </a:t>
            </a:r>
            <a:r>
              <a:rPr lang="ru-RU" sz="2000" b="1" u="sng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</a:p>
          <a:p>
            <a:pPr>
              <a:buNone/>
            </a:pP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Какое слово можно привязать к 3 – ему?</a:t>
            </a:r>
          </a:p>
          <a:p>
            <a:pPr>
              <a:buNone/>
            </a:pPr>
            <a:endParaRPr lang="ru-RU" sz="2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sz="2000" b="1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sz="2000" b="1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0" name="Picture 8" descr="C:\Documents and Settings\Денис\Рабочий стол\картинки к презентации\i (1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10522" y="3762468"/>
            <a:ext cx="1666874" cy="1666874"/>
          </a:xfrm>
          <a:prstGeom prst="rect">
            <a:avLst/>
          </a:prstGeom>
          <a:noFill/>
        </p:spPr>
      </p:pic>
      <p:pic>
        <p:nvPicPr>
          <p:cNvPr id="3081" name="Picture 9" descr="C:\Documents and Settings\Денис\Рабочий стол\картинки к презентации\i (13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91496" y="1862175"/>
            <a:ext cx="1485900" cy="1809750"/>
          </a:xfrm>
          <a:prstGeom prst="rect">
            <a:avLst/>
          </a:prstGeom>
          <a:noFill/>
        </p:spPr>
      </p:pic>
      <p:cxnSp>
        <p:nvCxnSpPr>
          <p:cNvPr id="16" name="Прямая со стрелкой 15"/>
          <p:cNvCxnSpPr/>
          <p:nvPr/>
        </p:nvCxnSpPr>
        <p:spPr>
          <a:xfrm>
            <a:off x="6916459" y="1757354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6865804" y="3214725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2" name="Управляющая кнопка: справка 21">
            <a:hlinkClick r:id="" action="ppaction://noaction" highlightClick="1"/>
          </p:cNvPr>
          <p:cNvSpPr/>
          <p:nvPr/>
        </p:nvSpPr>
        <p:spPr>
          <a:xfrm>
            <a:off x="3576774" y="4201757"/>
            <a:ext cx="785818" cy="642942"/>
          </a:xfrm>
          <a:prstGeom prst="actionButtonHelp">
            <a:avLst/>
          </a:prstGeom>
          <a:solidFill>
            <a:schemeClr val="accent3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2452514" y="3388049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452" y="3440887"/>
            <a:ext cx="2414777" cy="176542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26845347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63168" y="2270582"/>
            <a:ext cx="10363200" cy="182880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</a:t>
            </a:r>
            <a:r>
              <a:rPr lang="ru-RU" sz="3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 может по настоящему  усовершенствоваться, если не помогает усовершенствоваться другим.</a:t>
            </a:r>
            <a:br>
              <a:rPr lang="ru-RU" sz="3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Творите сами. Как нет детей без воображения, так нет и педагога без творческих порывов. </a:t>
            </a:r>
            <a:br>
              <a:rPr lang="ru-RU" sz="3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Творческих Вам успехов.</a:t>
            </a:r>
            <a:br>
              <a:rPr lang="ru-RU" sz="32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Documents and Settings\Денис\Рабочий стол\ТРИЗ мо\ПРОЕКТ\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01883" y="3555028"/>
            <a:ext cx="4143404" cy="29656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4562375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14552" y="648800"/>
            <a:ext cx="81439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СПАСИБО  ЗА ВНИМАНИЕ </a:t>
            </a:r>
            <a:r>
              <a:rPr lang="ru-RU" altLang="ru-RU" sz="2800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!</a:t>
            </a:r>
            <a:endParaRPr lang="ru-RU" sz="2800" dirty="0">
              <a:latin typeface="Arial Black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034" y="1172020"/>
            <a:ext cx="7952479" cy="533157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4065770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6465" y="2487150"/>
            <a:ext cx="8761412" cy="3416300"/>
          </a:xfrm>
        </p:spPr>
        <p:txBody>
          <a:bodyPr>
            <a:normAutofit/>
          </a:bodyPr>
          <a:lstStyle/>
          <a:p>
            <a:pPr marL="361188" marR="18288" lvl="0" defTabSz="914400">
              <a:spcBef>
                <a:spcPts val="0"/>
              </a:spcBef>
              <a:buClr>
                <a:srgbClr val="F07F09"/>
              </a:buClr>
              <a:buFont typeface="Wingdings" panose="05000000000000000000" pitchFamily="2" charset="2"/>
              <a:buChar char="Ø"/>
            </a:pPr>
            <a:r>
              <a:rPr lang="ru-RU" alt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Мозговой штурм</a:t>
            </a:r>
          </a:p>
          <a:p>
            <a:pPr marL="361188" marR="18288" lvl="0" defTabSz="914400">
              <a:spcBef>
                <a:spcPts val="0"/>
              </a:spcBef>
              <a:buClr>
                <a:srgbClr val="F07F09"/>
              </a:buClr>
              <a:buFont typeface="Wingdings" panose="05000000000000000000" pitchFamily="2" charset="2"/>
              <a:buChar char="Ø"/>
            </a:pPr>
            <a:r>
              <a:rPr lang="ru-RU" alt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каталога</a:t>
            </a:r>
          </a:p>
          <a:p>
            <a:pPr marL="361188" marR="18288" lvl="0" defTabSz="914400">
              <a:spcBef>
                <a:spcPts val="0"/>
              </a:spcBef>
              <a:buClr>
                <a:srgbClr val="F07F09"/>
              </a:buClr>
              <a:buFont typeface="Wingdings" panose="05000000000000000000" pitchFamily="2" charset="2"/>
              <a:buChar char="Ø"/>
            </a:pPr>
            <a:r>
              <a:rPr lang="ru-RU" alt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</a:t>
            </a:r>
            <a:r>
              <a:rPr lang="ru-RU" alt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фокальных объектов</a:t>
            </a:r>
          </a:p>
          <a:p>
            <a:pPr marL="361188" marR="18288" lvl="0" defTabSz="914400">
              <a:spcBef>
                <a:spcPts val="0"/>
              </a:spcBef>
              <a:buClr>
                <a:srgbClr val="F07F09"/>
              </a:buClr>
              <a:buFont typeface="Wingdings" panose="05000000000000000000" pitchFamily="2" charset="2"/>
              <a:buChar char="Ø"/>
            </a:pPr>
            <a:r>
              <a:rPr lang="ru-RU" alt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Системный анализ</a:t>
            </a:r>
          </a:p>
          <a:p>
            <a:pPr marL="361188" marR="18288" lvl="0" defTabSz="914400">
              <a:spcBef>
                <a:spcPts val="0"/>
              </a:spcBef>
              <a:buClr>
                <a:srgbClr val="F07F09"/>
              </a:buClr>
              <a:buFont typeface="Wingdings" panose="05000000000000000000" pitchFamily="2" charset="2"/>
              <a:buChar char="Ø"/>
            </a:pPr>
            <a:r>
              <a:rPr lang="ru-RU" alt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</a:t>
            </a:r>
            <a:r>
              <a:rPr lang="ru-RU" alt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морфологического анализа</a:t>
            </a:r>
          </a:p>
          <a:p>
            <a:pPr marL="361188" marR="18288" lvl="0" defTabSz="914400">
              <a:spcBef>
                <a:spcPts val="0"/>
              </a:spcBef>
              <a:buClr>
                <a:srgbClr val="F07F09"/>
              </a:buClr>
              <a:buFont typeface="Wingdings" panose="05000000000000000000" pitchFamily="2" charset="2"/>
              <a:buChar char="Ø"/>
            </a:pPr>
            <a:r>
              <a:rPr lang="ru-RU" alt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</a:t>
            </a:r>
            <a:r>
              <a:rPr lang="ru-RU" alt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золотой </a:t>
            </a:r>
            <a:r>
              <a:rPr lang="ru-RU" alt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рыбки</a:t>
            </a:r>
          </a:p>
          <a:p>
            <a:pPr marL="361188" marR="18288" lvl="0" defTabSz="914400">
              <a:spcBef>
                <a:spcPts val="0"/>
              </a:spcBef>
              <a:buClr>
                <a:srgbClr val="F07F09"/>
              </a:buClr>
              <a:buFont typeface="Wingdings" panose="05000000000000000000" pitchFamily="2" charset="2"/>
              <a:buChar char="Ø"/>
            </a:pPr>
            <a:r>
              <a:rPr lang="ru-RU" alt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Моделирование </a:t>
            </a:r>
            <a:r>
              <a:rPr lang="ru-RU" alt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маленькими человечками</a:t>
            </a:r>
          </a:p>
          <a:p>
            <a:pPr marL="361188" marR="18288" lvl="0" defTabSz="914400">
              <a:spcBef>
                <a:spcPts val="0"/>
              </a:spcBef>
              <a:buClr>
                <a:srgbClr val="F07F09"/>
              </a:buClr>
              <a:buFont typeface="Wingdings" panose="05000000000000000000" pitchFamily="2" charset="2"/>
              <a:buChar char="Ø"/>
            </a:pPr>
            <a:r>
              <a:rPr lang="ru-RU" alt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аналогий</a:t>
            </a:r>
          </a:p>
          <a:p>
            <a:pPr marL="361188" marR="18288" lvl="0" defTabSz="914400">
              <a:spcBef>
                <a:spcPts val="0"/>
              </a:spcBef>
              <a:buClr>
                <a:srgbClr val="F07F09"/>
              </a:buClr>
              <a:buFont typeface="Wingdings" panose="05000000000000000000" pitchFamily="2" charset="2"/>
              <a:buChar char="Ø"/>
            </a:pPr>
            <a:r>
              <a:rPr lang="ru-RU" alt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Типовое </a:t>
            </a:r>
            <a:r>
              <a:rPr lang="ru-RU" alt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фантазирование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Методы и приемы ТРИЗ</a:t>
            </a:r>
            <a:endParaRPr lang="ru-RU" dirty="0"/>
          </a:p>
        </p:txBody>
      </p:sp>
      <p:pic>
        <p:nvPicPr>
          <p:cNvPr id="4" name="Содержимое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394" y="2230755"/>
            <a:ext cx="4625975" cy="39290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3903097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морфологического анализа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Круги </a:t>
            </a:r>
            <a:r>
              <a:rPr lang="ru-RU" sz="32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Луллия</a:t>
            </a:r>
            <a:endParaRPr lang="ru-RU" sz="32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Существует 4 типа тренингов: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тип «Найди реальное сочетание»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тип «Объясни необычное сочетание»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тип «Придумай фантастическую историю или сказку»</a:t>
            </a:r>
            <a:endParaRPr lang="ru-RU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тип «Реши проблему»</a:t>
            </a:r>
            <a:endParaRPr lang="ru-RU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01489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«Определи настроение 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музыкального произведения»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3333">
            <a:off x="914400" y="2511187"/>
            <a:ext cx="3111690" cy="437410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210">
            <a:off x="6782937" y="2347415"/>
            <a:ext cx="5022376" cy="437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1221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148840" lvl="8" indent="-182880" algn="ctr" rtl="0">
              <a:spcBef>
                <a:spcPts val="255"/>
              </a:spcBef>
            </a:pPr>
            <a:r>
              <a:rPr lang="ru-RU" sz="28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«ОТГАДАЙ, ЧЬЕ ПРОИЗВЕДЕНИЕ? »</a:t>
            </a:r>
            <a:br>
              <a:rPr lang="ru-RU" sz="28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697" y="2429301"/>
            <a:ext cx="4276856" cy="401244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164" y="2900149"/>
            <a:ext cx="4353636" cy="401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69560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967182"/>
          </a:xfrm>
        </p:spPr>
      </p:pic>
    </p:spTree>
    <p:extLst>
      <p:ext uri="{BB962C8B-B14F-4D97-AF65-F5344CB8AC3E}">
        <p14:creationId xmlns:p14="http://schemas.microsoft.com/office/powerpoint/2010/main" val="156966521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4248" y="987316"/>
            <a:ext cx="8761413" cy="706964"/>
          </a:xfrm>
        </p:spPr>
        <p:txBody>
          <a:bodyPr/>
          <a:lstStyle/>
          <a:p>
            <a:pPr algn="ctr"/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«Найди друзей»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105" y="2729553"/>
            <a:ext cx="4635234" cy="3991969"/>
          </a:xfrm>
        </p:spPr>
      </p:pic>
    </p:spTree>
    <p:extLst>
      <p:ext uri="{BB962C8B-B14F-4D97-AF65-F5344CB8AC3E}">
        <p14:creationId xmlns:p14="http://schemas.microsoft.com/office/powerpoint/2010/main" val="3760750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 (конференц-зал)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Ион (конференц-зал)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 (конференц-зал)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ppt/theme/theme10.xml><?xml version="1.0" encoding="utf-8"?>
<a:theme xmlns:a="http://schemas.openxmlformats.org/drawingml/2006/main" name="8_Ион">
  <a:themeElements>
    <a:clrScheme name="Ион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1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3.xml><?xml version="1.0" encoding="utf-8"?>
<a:theme xmlns:a="http://schemas.openxmlformats.org/drawingml/2006/main" name="1_Ион">
  <a:themeElements>
    <a:clrScheme name="Ион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4.xml><?xml version="1.0" encoding="utf-8"?>
<a:theme xmlns:a="http://schemas.openxmlformats.org/drawingml/2006/main" name="2_Ион">
  <a:themeElements>
    <a:clrScheme name="Ион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5.xml><?xml version="1.0" encoding="utf-8"?>
<a:theme xmlns:a="http://schemas.openxmlformats.org/drawingml/2006/main" name="3_Ион">
  <a:themeElements>
    <a:clrScheme name="Ион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6.xml><?xml version="1.0" encoding="utf-8"?>
<a:theme xmlns:a="http://schemas.openxmlformats.org/drawingml/2006/main" name="4_Ион">
  <a:themeElements>
    <a:clrScheme name="Ион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7.xml><?xml version="1.0" encoding="utf-8"?>
<a:theme xmlns:a="http://schemas.openxmlformats.org/drawingml/2006/main" name="5_Ион">
  <a:themeElements>
    <a:clrScheme name="Ион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8.xml><?xml version="1.0" encoding="utf-8"?>
<a:theme xmlns:a="http://schemas.openxmlformats.org/drawingml/2006/main" name="6_Ион">
  <a:themeElements>
    <a:clrScheme name="Ион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9.xml><?xml version="1.0" encoding="utf-8"?>
<a:theme xmlns:a="http://schemas.openxmlformats.org/drawingml/2006/main" name="7_Ион">
  <a:themeElements>
    <a:clrScheme name="Ион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371</TotalTime>
  <Words>442</Words>
  <Application>Microsoft Office PowerPoint</Application>
  <PresentationFormat>Широкоэкранный</PresentationFormat>
  <Paragraphs>86</Paragraphs>
  <Slides>32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12</vt:i4>
      </vt:variant>
      <vt:variant>
        <vt:lpstr>Заголовки слайдов</vt:lpstr>
      </vt:variant>
      <vt:variant>
        <vt:i4>32</vt:i4>
      </vt:variant>
    </vt:vector>
  </HeadingPairs>
  <TitlesOfParts>
    <vt:vector size="53" baseType="lpstr">
      <vt:lpstr>Arial</vt:lpstr>
      <vt:lpstr>Arial Black</vt:lpstr>
      <vt:lpstr>Calibri</vt:lpstr>
      <vt:lpstr>Century Gothic</vt:lpstr>
      <vt:lpstr>Times New Roman</vt:lpstr>
      <vt:lpstr>Verdana</vt:lpstr>
      <vt:lpstr>Wingdings</vt:lpstr>
      <vt:lpstr>Wingdings 2</vt:lpstr>
      <vt:lpstr>Wingdings 3</vt:lpstr>
      <vt:lpstr>Ион (конференц-зал)</vt:lpstr>
      <vt:lpstr>Ион</vt:lpstr>
      <vt:lpstr>1_Ион</vt:lpstr>
      <vt:lpstr>2_Ион</vt:lpstr>
      <vt:lpstr>3_Ион</vt:lpstr>
      <vt:lpstr>4_Ион</vt:lpstr>
      <vt:lpstr>5_Ион</vt:lpstr>
      <vt:lpstr>6_Ион</vt:lpstr>
      <vt:lpstr>7_Ион</vt:lpstr>
      <vt:lpstr>8_Ион</vt:lpstr>
      <vt:lpstr>Аспект</vt:lpstr>
      <vt:lpstr>1_Аспект</vt:lpstr>
      <vt:lpstr>Использование методов ТРИЗ технологии в  музыкальном развитии дошкольников </vt:lpstr>
      <vt:lpstr>Презентация PowerPoint</vt:lpstr>
      <vt:lpstr>Актуальность</vt:lpstr>
      <vt:lpstr>Методы и приемы ТРИЗ</vt:lpstr>
      <vt:lpstr>Метод морфологического анализа</vt:lpstr>
      <vt:lpstr> «Определи настроение  музыкального произведения»</vt:lpstr>
      <vt:lpstr>«ОТГАДАЙ, ЧЬЕ ПРОИЗВЕДЕНИЕ? » </vt:lpstr>
      <vt:lpstr>Презентация PowerPoint</vt:lpstr>
      <vt:lpstr>Игра «Найди друзей»</vt:lpstr>
      <vt:lpstr> МЕТОД ОБУЧЕНИЯ СОСТАВЛЕНИЯ РАССКАЗА ОБ ОБЪЕКТЕ ПО АЛГОРИТМУ «ВОЛШЕБНАЯ ДОРОЖКА»</vt:lpstr>
      <vt:lpstr>Портрет композитора – дети рассказывают о композиторе, написавшем  музыкальное произведение.</vt:lpstr>
      <vt:lpstr>Жанр Кит помогает определить жанр музыки  (песня, танец, марш)</vt:lpstr>
      <vt:lpstr>Настроение произведения Смайлик -  напоминает о настроении.</vt:lpstr>
      <vt:lpstr>Высота звучания Винни-Пух с шариком – подсказывает назвать регистр. (звуковысотность)</vt:lpstr>
      <vt:lpstr>Инструменты  Человечек с гитарой -  напоминает рассказать о  музыкальных инструментах исполняющих данное произведение.</vt:lpstr>
      <vt:lpstr>Динамика  Громкоговоритель – определить громкость звучания и динамические оттенки.</vt:lpstr>
      <vt:lpstr>Темп Человечек на велосипеде – показывает, что нужно рассказать о темпе произведения.</vt:lpstr>
      <vt:lpstr> Таким образом получается связанный рассказ – анализ о прослушанном музыкальном произведении.</vt:lpstr>
      <vt:lpstr>Метод «Символическая аналогия» Мнемотехника</vt:lpstr>
      <vt:lpstr>Презентация PowerPoint</vt:lpstr>
      <vt:lpstr>Презентация PowerPoint</vt:lpstr>
      <vt:lpstr>Презентация PowerPoint</vt:lpstr>
      <vt:lpstr>Презентация PowerPoint</vt:lpstr>
      <vt:lpstr>СИНЕКТИКА. ( метод аналогий) ЭМПАТИЯ.( личностная аналогия) </vt:lpstr>
      <vt:lpstr>Презентация PowerPoint</vt:lpstr>
      <vt:lpstr>ТИПОВОЕ ФАНТАЗИРОВАНИЕ</vt:lpstr>
      <vt:lpstr>МЕТОД ЗОЛОТОЙ РЫБКИ</vt:lpstr>
      <vt:lpstr>МЕТОД КАТАЛОГА</vt:lpstr>
      <vt:lpstr>МЕТОД ФОКАЛЬНЫХ ОБЪЕКТОВ</vt:lpstr>
      <vt:lpstr>Презентация PowerPoint</vt:lpstr>
      <vt:lpstr>           Человек не может по настоящему  усовершенствоваться, если не помогает усовершенствоваться другим. Творите сами. Как нет детей без воображения, так нет и педагога без творческих порывов.  Творческих Вам успехов.  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lenovo</cp:lastModifiedBy>
  <cp:revision>37</cp:revision>
  <dcterms:created xsi:type="dcterms:W3CDTF">2021-11-17T09:52:19Z</dcterms:created>
  <dcterms:modified xsi:type="dcterms:W3CDTF">2021-11-23T11:04:15Z</dcterms:modified>
</cp:coreProperties>
</file>